
<file path=[Content_Types].xml><?xml version="1.0" encoding="utf-8"?>
<Types xmlns="http://schemas.openxmlformats.org/package/2006/content-types">
  <Default Extension="png" ContentType="image/png"/>
  <Default Extension="jpg&amp;ehk=dQOwjAZOBVO114URo6bisA&amp;r=0&amp;pid=OfficeInsert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&amp;ehk=fceIuVBZkQcJmk76GOtC8Q&amp;r=0&amp;pid=OfficeInsert" ContentType="image/jpeg"/>
  <Default Extension="gif" ContentType="image/gif"/>
  <Default Extension="jpg&amp;ehk=FN6ao4ezl5zHclxxWsSc3w&amp;r=0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7" r:id="rId3"/>
    <p:sldId id="268" r:id="rId4"/>
    <p:sldId id="271" r:id="rId5"/>
    <p:sldId id="272" r:id="rId6"/>
    <p:sldId id="257" r:id="rId7"/>
    <p:sldId id="260" r:id="rId8"/>
    <p:sldId id="261" r:id="rId9"/>
    <p:sldId id="269" r:id="rId10"/>
    <p:sldId id="270" r:id="rId11"/>
    <p:sldId id="259" r:id="rId12"/>
    <p:sldId id="264" r:id="rId13"/>
    <p:sldId id="263" r:id="rId14"/>
    <p:sldId id="265" r:id="rId15"/>
    <p:sldId id="266" r:id="rId16"/>
    <p:sldId id="273" r:id="rId17"/>
    <p:sldId id="274" r:id="rId18"/>
  </p:sldIdLst>
  <p:sldSz cx="9144000" cy="6858000" type="screen4x3"/>
  <p:notesSz cx="6858000" cy="9144000"/>
  <p:embeddedFontLst>
    <p:embeddedFont>
      <p:font typeface="Aaron" panose="02020900000000000000" pitchFamily="18" charset="0"/>
      <p:bold r:id="rId19"/>
    </p:embeddedFont>
    <p:embeddedFont>
      <p:font typeface="GreeceBlack" panose="020B0600000000000000" pitchFamily="34" charset="0"/>
      <p:regular r:id="rId20"/>
    </p:embeddedFont>
    <p:embeddedFont>
      <p:font typeface="vtks distress" panose="02000000000000000000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88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F0C34090-B957-47C4-AECD-2824D70D59EF}"/>
    <pc:docChg chg="undo custSel addSld delSld modSld sldOrd">
      <pc:chgData name="Ken Merrihew" userId="bcb7a1e886d99f07" providerId="LiveId" clId="{F0C34090-B957-47C4-AECD-2824D70D59EF}" dt="2017-10-08T12:22:56.632" v="591"/>
      <pc:docMkLst>
        <pc:docMk/>
      </pc:docMkLst>
      <pc:sldChg chg="modAnim">
        <pc:chgData name="Ken Merrihew" userId="bcb7a1e886d99f07" providerId="LiveId" clId="{F0C34090-B957-47C4-AECD-2824D70D59EF}" dt="2017-10-06T20:05:10.738" v="581"/>
        <pc:sldMkLst>
          <pc:docMk/>
          <pc:sldMk cId="834429949" sldId="261"/>
        </pc:sldMkLst>
      </pc:sldChg>
      <pc:sldChg chg="del">
        <pc:chgData name="Ken Merrihew" userId="bcb7a1e886d99f07" providerId="LiveId" clId="{F0C34090-B957-47C4-AECD-2824D70D59EF}" dt="2017-10-08T12:19:46.115" v="590" actId="2696"/>
        <pc:sldMkLst>
          <pc:docMk/>
          <pc:sldMk cId="2559086542" sldId="262"/>
        </pc:sldMkLst>
      </pc:sldChg>
      <pc:sldChg chg="modSp modAnim">
        <pc:chgData name="Ken Merrihew" userId="bcb7a1e886d99f07" providerId="LiveId" clId="{F0C34090-B957-47C4-AECD-2824D70D59EF}" dt="2017-10-08T12:22:56.632" v="591"/>
        <pc:sldMkLst>
          <pc:docMk/>
          <pc:sldMk cId="2123842601" sldId="264"/>
        </pc:sldMkLst>
        <pc:spChg chg="mod">
          <ac:chgData name="Ken Merrihew" userId="bcb7a1e886d99f07" providerId="LiveId" clId="{F0C34090-B957-47C4-AECD-2824D70D59EF}" dt="2017-10-08T12:22:56.632" v="591"/>
          <ac:spMkLst>
            <pc:docMk/>
            <pc:sldMk cId="2123842601" sldId="264"/>
            <ac:spMk id="2" creationId="{00000000-0000-0000-0000-000000000000}"/>
          </ac:spMkLst>
        </pc:spChg>
        <pc:spChg chg="mod">
          <ac:chgData name="Ken Merrihew" userId="bcb7a1e886d99f07" providerId="LiveId" clId="{F0C34090-B957-47C4-AECD-2824D70D59EF}" dt="2017-10-08T12:22:56.632" v="591"/>
          <ac:spMkLst>
            <pc:docMk/>
            <pc:sldMk cId="2123842601" sldId="264"/>
            <ac:spMk id="25" creationId="{9B7BDDA7-9C2C-4574-AFE6-829472448774}"/>
          </ac:spMkLst>
        </pc:spChg>
        <pc:spChg chg="mod">
          <ac:chgData name="Ken Merrihew" userId="bcb7a1e886d99f07" providerId="LiveId" clId="{F0C34090-B957-47C4-AECD-2824D70D59EF}" dt="2017-10-08T12:22:56.632" v="591"/>
          <ac:spMkLst>
            <pc:docMk/>
            <pc:sldMk cId="2123842601" sldId="264"/>
            <ac:spMk id="27" creationId="{1A8B0F2C-C7FB-47C0-9A35-E7C920B66A64}"/>
          </ac:spMkLst>
        </pc:spChg>
      </pc:sldChg>
      <pc:sldChg chg="delSp modSp add delAnim modAnim">
        <pc:chgData name="Ken Merrihew" userId="bcb7a1e886d99f07" providerId="LiveId" clId="{F0C34090-B957-47C4-AECD-2824D70D59EF}" dt="2017-10-08T11:57:34.829" v="589"/>
        <pc:sldMkLst>
          <pc:docMk/>
          <pc:sldMk cId="420393350" sldId="265"/>
        </pc:sldMkLst>
        <pc:spChg chg="mod">
          <ac:chgData name="Ken Merrihew" userId="bcb7a1e886d99f07" providerId="LiveId" clId="{F0C34090-B957-47C4-AECD-2824D70D59EF}" dt="2017-10-08T11:57:34.829" v="589"/>
          <ac:spMkLst>
            <pc:docMk/>
            <pc:sldMk cId="420393350" sldId="265"/>
            <ac:spMk id="2" creationId="{00000000-0000-0000-0000-000000000000}"/>
          </ac:spMkLst>
        </pc:spChg>
        <pc:spChg chg="del">
          <ac:chgData name="Ken Merrihew" userId="bcb7a1e886d99f07" providerId="LiveId" clId="{F0C34090-B957-47C4-AECD-2824D70D59EF}" dt="2017-10-06T16:01:21.076" v="3" actId="478"/>
          <ac:spMkLst>
            <pc:docMk/>
            <pc:sldMk cId="420393350" sldId="265"/>
            <ac:spMk id="24" creationId="{00000000-0000-0000-0000-000000000000}"/>
          </ac:spMkLst>
        </pc:spChg>
        <pc:spChg chg="del">
          <ac:chgData name="Ken Merrihew" userId="bcb7a1e886d99f07" providerId="LiveId" clId="{F0C34090-B957-47C4-AECD-2824D70D59EF}" dt="2017-10-06T16:01:21.076" v="3" actId="478"/>
          <ac:spMkLst>
            <pc:docMk/>
            <pc:sldMk cId="420393350" sldId="265"/>
            <ac:spMk id="25" creationId="{9B7BDDA7-9C2C-4574-AFE6-829472448774}"/>
          </ac:spMkLst>
        </pc:spChg>
        <pc:spChg chg="del">
          <ac:chgData name="Ken Merrihew" userId="bcb7a1e886d99f07" providerId="LiveId" clId="{F0C34090-B957-47C4-AECD-2824D70D59EF}" dt="2017-10-06T16:01:21.076" v="3" actId="478"/>
          <ac:spMkLst>
            <pc:docMk/>
            <pc:sldMk cId="420393350" sldId="265"/>
            <ac:spMk id="26" creationId="{AE4BB98C-FF33-4CEB-9DB7-4C265ED28D4C}"/>
          </ac:spMkLst>
        </pc:spChg>
        <pc:spChg chg="del">
          <ac:chgData name="Ken Merrihew" userId="bcb7a1e886d99f07" providerId="LiveId" clId="{F0C34090-B957-47C4-AECD-2824D70D59EF}" dt="2017-10-06T16:01:21.076" v="3" actId="478"/>
          <ac:spMkLst>
            <pc:docMk/>
            <pc:sldMk cId="420393350" sldId="265"/>
            <ac:spMk id="27" creationId="{1A8B0F2C-C7FB-47C0-9A35-E7C920B66A64}"/>
          </ac:spMkLst>
        </pc:spChg>
        <pc:spChg chg="del">
          <ac:chgData name="Ken Merrihew" userId="bcb7a1e886d99f07" providerId="LiveId" clId="{F0C34090-B957-47C4-AECD-2824D70D59EF}" dt="2017-10-06T16:01:21.076" v="3" actId="478"/>
          <ac:spMkLst>
            <pc:docMk/>
            <pc:sldMk cId="420393350" sldId="265"/>
            <ac:spMk id="28" creationId="{58AE2F07-FFCC-43E8-B188-360794D51F9C}"/>
          </ac:spMkLst>
        </pc:spChg>
      </pc:sldChg>
      <pc:sldChg chg="add">
        <pc:chgData name="Ken Merrihew" userId="bcb7a1e886d99f07" providerId="LiveId" clId="{F0C34090-B957-47C4-AECD-2824D70D59EF}" dt="2017-10-06T16:01:15.037" v="2"/>
        <pc:sldMkLst>
          <pc:docMk/>
          <pc:sldMk cId="3984640623" sldId="266"/>
        </pc:sldMkLst>
      </pc:sldChg>
      <pc:sldChg chg="addSp delSp modSp add ord modTransition delAnim modAnim">
        <pc:chgData name="Ken Merrihew" userId="bcb7a1e886d99f07" providerId="LiveId" clId="{F0C34090-B957-47C4-AECD-2824D70D59EF}" dt="2017-10-06T19:26:14.703" v="574" actId="1076"/>
        <pc:sldMkLst>
          <pc:docMk/>
          <pc:sldMk cId="13947722" sldId="267"/>
        </pc:sldMkLst>
        <pc:spChg chg="del mod">
          <ac:chgData name="Ken Merrihew" userId="bcb7a1e886d99f07" providerId="LiveId" clId="{F0C34090-B957-47C4-AECD-2824D70D59EF}" dt="2017-10-06T19:06:09.293" v="384" actId="478"/>
          <ac:spMkLst>
            <pc:docMk/>
            <pc:sldMk cId="13947722" sldId="267"/>
            <ac:spMk id="2" creationId="{00000000-0000-0000-0000-000000000000}"/>
          </ac:spMkLst>
        </pc:spChg>
        <pc:spChg chg="del">
          <ac:chgData name="Ken Merrihew" userId="bcb7a1e886d99f07" providerId="LiveId" clId="{F0C34090-B957-47C4-AECD-2824D70D59EF}" dt="2017-10-06T17:28:48.006" v="108" actId="478"/>
          <ac:spMkLst>
            <pc:docMk/>
            <pc:sldMk cId="13947722" sldId="267"/>
            <ac:spMk id="23" creationId="{00000000-0000-0000-0000-000000000000}"/>
          </ac:spMkLst>
        </pc:spChg>
        <pc:spChg chg="del mod">
          <ac:chgData name="Ken Merrihew" userId="bcb7a1e886d99f07" providerId="LiveId" clId="{F0C34090-B957-47C4-AECD-2824D70D59EF}" dt="2017-10-06T19:06:09.293" v="384" actId="478"/>
          <ac:spMkLst>
            <pc:docMk/>
            <pc:sldMk cId="13947722" sldId="267"/>
            <ac:spMk id="24" creationId="{00000000-0000-0000-0000-000000000000}"/>
          </ac:spMkLst>
        </pc:spChg>
        <pc:spChg chg="del">
          <ac:chgData name="Ken Merrihew" userId="bcb7a1e886d99f07" providerId="LiveId" clId="{F0C34090-B957-47C4-AECD-2824D70D59EF}" dt="2017-10-06T17:28:49.122" v="109" actId="478"/>
          <ac:spMkLst>
            <pc:docMk/>
            <pc:sldMk cId="13947722" sldId="267"/>
            <ac:spMk id="25" creationId="{E549B76B-7874-4B4C-A390-FC69CFD796EC}"/>
          </ac:spMkLst>
        </pc:spChg>
        <pc:spChg chg="add del mod">
          <ac:chgData name="Ken Merrihew" userId="bcb7a1e886d99f07" providerId="LiveId" clId="{F0C34090-B957-47C4-AECD-2824D70D59EF}" dt="2017-10-06T19:06:09.293" v="384" actId="478"/>
          <ac:spMkLst>
            <pc:docMk/>
            <pc:sldMk cId="13947722" sldId="267"/>
            <ac:spMk id="26" creationId="{ED3DDDB0-D84E-4362-B6CD-3D6A81875F84}"/>
          </ac:spMkLst>
        </pc:spChg>
        <pc:spChg chg="add del mod">
          <ac:chgData name="Ken Merrihew" userId="bcb7a1e886d99f07" providerId="LiveId" clId="{F0C34090-B957-47C4-AECD-2824D70D59EF}" dt="2017-10-06T19:08:56.152" v="431" actId="478"/>
          <ac:spMkLst>
            <pc:docMk/>
            <pc:sldMk cId="13947722" sldId="267"/>
            <ac:spMk id="28" creationId="{1FED4D27-5C70-4E43-B12F-B5CB452AAF71}"/>
          </ac:spMkLst>
        </pc:spChg>
        <pc:spChg chg="add del mod">
          <ac:chgData name="Ken Merrihew" userId="bcb7a1e886d99f07" providerId="LiveId" clId="{F0C34090-B957-47C4-AECD-2824D70D59EF}" dt="2017-10-06T19:08:36.104" v="425" actId="478"/>
          <ac:spMkLst>
            <pc:docMk/>
            <pc:sldMk cId="13947722" sldId="267"/>
            <ac:spMk id="31" creationId="{52C85B09-EA5F-4100-90D0-96D66007B309}"/>
          </ac:spMkLst>
        </pc:spChg>
        <pc:spChg chg="add del mod">
          <ac:chgData name="Ken Merrihew" userId="bcb7a1e886d99f07" providerId="LiveId" clId="{F0C34090-B957-47C4-AECD-2824D70D59EF}" dt="2017-10-06T19:08:33.882" v="423" actId="478"/>
          <ac:spMkLst>
            <pc:docMk/>
            <pc:sldMk cId="13947722" sldId="267"/>
            <ac:spMk id="34" creationId="{C7095F90-E55A-4F0B-B024-EBFBC3BFCD29}"/>
          </ac:spMkLst>
        </pc:spChg>
        <pc:spChg chg="add del mod">
          <ac:chgData name="Ken Merrihew" userId="bcb7a1e886d99f07" providerId="LiveId" clId="{F0C34090-B957-47C4-AECD-2824D70D59EF}" dt="2017-10-06T19:08:35.044" v="424" actId="478"/>
          <ac:spMkLst>
            <pc:docMk/>
            <pc:sldMk cId="13947722" sldId="267"/>
            <ac:spMk id="37" creationId="{0BE34F97-88BF-457D-B22A-E8EFC6F06E82}"/>
          </ac:spMkLst>
        </pc:spChg>
        <pc:spChg chg="add del mod">
          <ac:chgData name="Ken Merrihew" userId="bcb7a1e886d99f07" providerId="LiveId" clId="{F0C34090-B957-47C4-AECD-2824D70D59EF}" dt="2017-10-06T19:08:32.581" v="422" actId="478"/>
          <ac:spMkLst>
            <pc:docMk/>
            <pc:sldMk cId="13947722" sldId="267"/>
            <ac:spMk id="40" creationId="{76E08813-C140-4F1F-A2D4-0566C7A9716B}"/>
          </ac:spMkLst>
        </pc:spChg>
        <pc:spChg chg="add del mod">
          <ac:chgData name="Ken Merrihew" userId="bcb7a1e886d99f07" providerId="LiveId" clId="{F0C34090-B957-47C4-AECD-2824D70D59EF}" dt="2017-10-06T19:08:37.246" v="426" actId="478"/>
          <ac:spMkLst>
            <pc:docMk/>
            <pc:sldMk cId="13947722" sldId="267"/>
            <ac:spMk id="43" creationId="{4145C60F-3AA7-47B0-BE27-92818C7C535C}"/>
          </ac:spMkLst>
        </pc:spChg>
        <pc:picChg chg="add mod">
          <ac:chgData name="Ken Merrihew" userId="bcb7a1e886d99f07" providerId="LiveId" clId="{F0C34090-B957-47C4-AECD-2824D70D59EF}" dt="2017-10-06T19:22:47.913" v="558" actId="14100"/>
          <ac:picMkLst>
            <pc:docMk/>
            <pc:sldMk cId="13947722" sldId="267"/>
            <ac:picMk id="27" creationId="{8568C110-E0ED-41B1-8C8D-DE44BD3093EE}"/>
          </ac:picMkLst>
        </pc:picChg>
        <pc:picChg chg="add del mod">
          <ac:chgData name="Ken Merrihew" userId="bcb7a1e886d99f07" providerId="LiveId" clId="{F0C34090-B957-47C4-AECD-2824D70D59EF}" dt="2017-10-06T19:11:02.696" v="470" actId="478"/>
          <ac:picMkLst>
            <pc:docMk/>
            <pc:sldMk cId="13947722" sldId="267"/>
            <ac:picMk id="30" creationId="{5686C22F-F89D-43F3-8849-4EC9E45CE8A8}"/>
          </ac:picMkLst>
        </pc:picChg>
        <pc:picChg chg="add mod">
          <ac:chgData name="Ken Merrihew" userId="bcb7a1e886d99f07" providerId="LiveId" clId="{F0C34090-B957-47C4-AECD-2824D70D59EF}" dt="2017-10-06T19:14:44.196" v="491" actId="1076"/>
          <ac:picMkLst>
            <pc:docMk/>
            <pc:sldMk cId="13947722" sldId="267"/>
            <ac:picMk id="33" creationId="{4C566E0B-23BB-47C3-B23E-61746DC0D411}"/>
          </ac:picMkLst>
        </pc:picChg>
        <pc:picChg chg="add mod">
          <ac:chgData name="Ken Merrihew" userId="bcb7a1e886d99f07" providerId="LiveId" clId="{F0C34090-B957-47C4-AECD-2824D70D59EF}" dt="2017-10-06T19:16:01.192" v="517" actId="688"/>
          <ac:picMkLst>
            <pc:docMk/>
            <pc:sldMk cId="13947722" sldId="267"/>
            <ac:picMk id="36" creationId="{D36CF562-8017-4C3E-82A1-C4A34CFA46AE}"/>
          </ac:picMkLst>
        </pc:picChg>
        <pc:picChg chg="add mod">
          <ac:chgData name="Ken Merrihew" userId="bcb7a1e886d99f07" providerId="LiveId" clId="{F0C34090-B957-47C4-AECD-2824D70D59EF}" dt="2017-10-06T19:16:04.591" v="518" actId="688"/>
          <ac:picMkLst>
            <pc:docMk/>
            <pc:sldMk cId="13947722" sldId="267"/>
            <ac:picMk id="39" creationId="{408DCA5B-4621-4956-A743-44DC8A66D860}"/>
          </ac:picMkLst>
        </pc:picChg>
        <pc:picChg chg="add mod">
          <ac:chgData name="Ken Merrihew" userId="bcb7a1e886d99f07" providerId="LiveId" clId="{F0C34090-B957-47C4-AECD-2824D70D59EF}" dt="2017-10-06T19:25:28.772" v="568" actId="1076"/>
          <ac:picMkLst>
            <pc:docMk/>
            <pc:sldMk cId="13947722" sldId="267"/>
            <ac:picMk id="42" creationId="{D97A3C1E-5305-4741-9C89-BAA33E722D2A}"/>
          </ac:picMkLst>
        </pc:picChg>
        <pc:picChg chg="add mod">
          <ac:chgData name="Ken Merrihew" userId="bcb7a1e886d99f07" providerId="LiveId" clId="{F0C34090-B957-47C4-AECD-2824D70D59EF}" dt="2017-10-06T19:22:41.365" v="557" actId="14100"/>
          <ac:picMkLst>
            <pc:docMk/>
            <pc:sldMk cId="13947722" sldId="267"/>
            <ac:picMk id="44" creationId="{017ACC23-EC32-4324-80F9-741745F814B9}"/>
          </ac:picMkLst>
        </pc:picChg>
        <pc:picChg chg="add mod">
          <ac:chgData name="Ken Merrihew" userId="bcb7a1e886d99f07" providerId="LiveId" clId="{F0C34090-B957-47C4-AECD-2824D70D59EF}" dt="2017-10-06T19:15:47.553" v="512" actId="1076"/>
          <ac:picMkLst>
            <pc:docMk/>
            <pc:sldMk cId="13947722" sldId="267"/>
            <ac:picMk id="45" creationId="{41D29BBF-5678-43CF-A7ED-DEE83538BBA3}"/>
          </ac:picMkLst>
        </pc:picChg>
        <pc:picChg chg="add mod">
          <ac:chgData name="Ken Merrihew" userId="bcb7a1e886d99f07" providerId="LiveId" clId="{F0C34090-B957-47C4-AECD-2824D70D59EF}" dt="2017-10-06T19:15:45.920" v="511" actId="1076"/>
          <ac:picMkLst>
            <pc:docMk/>
            <pc:sldMk cId="13947722" sldId="267"/>
            <ac:picMk id="46" creationId="{E55F648A-081F-499C-B661-D962867ECC3C}"/>
          </ac:picMkLst>
        </pc:picChg>
        <pc:picChg chg="add mod">
          <ac:chgData name="Ken Merrihew" userId="bcb7a1e886d99f07" providerId="LiveId" clId="{F0C34090-B957-47C4-AECD-2824D70D59EF}" dt="2017-10-06T19:22:33.404" v="554" actId="1076"/>
          <ac:picMkLst>
            <pc:docMk/>
            <pc:sldMk cId="13947722" sldId="267"/>
            <ac:picMk id="47" creationId="{9F01926E-EB8D-48ED-A9A7-E26DF323D5C1}"/>
          </ac:picMkLst>
        </pc:picChg>
        <pc:picChg chg="add mod">
          <ac:chgData name="Ken Merrihew" userId="bcb7a1e886d99f07" providerId="LiveId" clId="{F0C34090-B957-47C4-AECD-2824D70D59EF}" dt="2017-10-06T19:25:35.866" v="570" actId="1076"/>
          <ac:picMkLst>
            <pc:docMk/>
            <pc:sldMk cId="13947722" sldId="267"/>
            <ac:picMk id="48" creationId="{7A09EC1B-F27E-4886-BAF9-F92F9AD6611A}"/>
          </ac:picMkLst>
        </pc:picChg>
        <pc:picChg chg="add mod">
          <ac:chgData name="Ken Merrihew" userId="bcb7a1e886d99f07" providerId="LiveId" clId="{F0C34090-B957-47C4-AECD-2824D70D59EF}" dt="2017-10-06T19:15:29.124" v="507" actId="1076"/>
          <ac:picMkLst>
            <pc:docMk/>
            <pc:sldMk cId="13947722" sldId="267"/>
            <ac:picMk id="49" creationId="{C656DAC2-500B-4C6F-8F14-74315519B5EF}"/>
          </ac:picMkLst>
        </pc:picChg>
        <pc:picChg chg="add mod">
          <ac:chgData name="Ken Merrihew" userId="bcb7a1e886d99f07" providerId="LiveId" clId="{F0C34090-B957-47C4-AECD-2824D70D59EF}" dt="2017-10-06T19:26:14.703" v="574" actId="1076"/>
          <ac:picMkLst>
            <pc:docMk/>
            <pc:sldMk cId="13947722" sldId="267"/>
            <ac:picMk id="50" creationId="{8DBC49FC-317F-4A6E-87FC-C3EFEB0232F1}"/>
          </ac:picMkLst>
        </pc:picChg>
        <pc:picChg chg="add mod">
          <ac:chgData name="Ken Merrihew" userId="bcb7a1e886d99f07" providerId="LiveId" clId="{F0C34090-B957-47C4-AECD-2824D70D59EF}" dt="2017-10-06T19:23:19.168" v="561" actId="1076"/>
          <ac:picMkLst>
            <pc:docMk/>
            <pc:sldMk cId="13947722" sldId="267"/>
            <ac:picMk id="51" creationId="{75E6DA1F-EAE9-460D-B613-DCFF3316DBD3}"/>
          </ac:picMkLst>
        </pc:picChg>
        <pc:picChg chg="add mod">
          <ac:chgData name="Ken Merrihew" userId="bcb7a1e886d99f07" providerId="LiveId" clId="{F0C34090-B957-47C4-AECD-2824D70D59EF}" dt="2017-10-06T19:25:31.047" v="569" actId="1076"/>
          <ac:picMkLst>
            <pc:docMk/>
            <pc:sldMk cId="13947722" sldId="267"/>
            <ac:picMk id="52" creationId="{86DE7E96-23A5-49E6-993A-717ACE7A144D}"/>
          </ac:picMkLst>
        </pc:picChg>
        <pc:picChg chg="add mod">
          <ac:chgData name="Ken Merrihew" userId="bcb7a1e886d99f07" providerId="LiveId" clId="{F0C34090-B957-47C4-AECD-2824D70D59EF}" dt="2017-10-06T19:26:05.302" v="571" actId="1076"/>
          <ac:picMkLst>
            <pc:docMk/>
            <pc:sldMk cId="13947722" sldId="267"/>
            <ac:picMk id="53" creationId="{DEBB70DF-54EC-4E77-95A6-55279EA94C65}"/>
          </ac:picMkLst>
        </pc:picChg>
        <pc:picChg chg="add mod">
          <ac:chgData name="Ken Merrihew" userId="bcb7a1e886d99f07" providerId="LiveId" clId="{F0C34090-B957-47C4-AECD-2824D70D59EF}" dt="2017-10-06T19:26:08.590" v="572" actId="688"/>
          <ac:picMkLst>
            <pc:docMk/>
            <pc:sldMk cId="13947722" sldId="267"/>
            <ac:picMk id="54" creationId="{A578EF57-5BF0-449A-A635-8186637D8973}"/>
          </ac:picMkLst>
        </pc:picChg>
        <pc:picChg chg="add mod">
          <ac:chgData name="Ken Merrihew" userId="bcb7a1e886d99f07" providerId="LiveId" clId="{F0C34090-B957-47C4-AECD-2824D70D59EF}" dt="2017-10-06T19:25:18.059" v="566" actId="1076"/>
          <ac:picMkLst>
            <pc:docMk/>
            <pc:sldMk cId="13947722" sldId="267"/>
            <ac:picMk id="55" creationId="{B3545E09-55BD-44C6-91F3-40D2476D2644}"/>
          </ac:picMkLst>
        </pc:picChg>
      </pc:sldChg>
      <pc:sldChg chg="add ord">
        <pc:chgData name="Ken Merrihew" userId="bcb7a1e886d99f07" providerId="LiveId" clId="{F0C34090-B957-47C4-AECD-2824D70D59EF}" dt="2017-10-06T17:27:35.333" v="31"/>
        <pc:sldMkLst>
          <pc:docMk/>
          <pc:sldMk cId="1328192259" sldId="268"/>
        </pc:sldMkLst>
      </pc:sldChg>
      <pc:sldChg chg="addSp delSp modSp add delAnim modAnim">
        <pc:chgData name="Ken Merrihew" userId="bcb7a1e886d99f07" providerId="LiveId" clId="{F0C34090-B957-47C4-AECD-2824D70D59EF}" dt="2017-10-06T18:26:07.240" v="382"/>
        <pc:sldMkLst>
          <pc:docMk/>
          <pc:sldMk cId="3317520142" sldId="269"/>
        </pc:sldMkLst>
        <pc:spChg chg="del">
          <ac:chgData name="Ken Merrihew" userId="bcb7a1e886d99f07" providerId="LiveId" clId="{F0C34090-B957-47C4-AECD-2824D70D59EF}" dt="2017-10-06T17:47:25.409" v="214" actId="478"/>
          <ac:spMkLst>
            <pc:docMk/>
            <pc:sldMk cId="3317520142" sldId="269"/>
            <ac:spMk id="2" creationId="{00000000-0000-0000-0000-000000000000}"/>
          </ac:spMkLst>
        </pc:spChg>
        <pc:spChg chg="del">
          <ac:chgData name="Ken Merrihew" userId="bcb7a1e886d99f07" providerId="LiveId" clId="{F0C34090-B957-47C4-AECD-2824D70D59EF}" dt="2017-10-06T17:47:21.542" v="213" actId="478"/>
          <ac:spMkLst>
            <pc:docMk/>
            <pc:sldMk cId="3317520142" sldId="269"/>
            <ac:spMk id="23" creationId="{00000000-0000-0000-0000-000000000000}"/>
          </ac:spMkLst>
        </pc:spChg>
        <pc:spChg chg="del">
          <ac:chgData name="Ken Merrihew" userId="bcb7a1e886d99f07" providerId="LiveId" clId="{F0C34090-B957-47C4-AECD-2824D70D59EF}" dt="2017-10-06T17:47:25.409" v="214" actId="478"/>
          <ac:spMkLst>
            <pc:docMk/>
            <pc:sldMk cId="3317520142" sldId="269"/>
            <ac:spMk id="24" creationId="{00000000-0000-0000-0000-000000000000}"/>
          </ac:spMkLst>
        </pc:spChg>
        <pc:spChg chg="del">
          <ac:chgData name="Ken Merrihew" userId="bcb7a1e886d99f07" providerId="LiveId" clId="{F0C34090-B957-47C4-AECD-2824D70D59EF}" dt="2017-10-06T17:47:25.409" v="214" actId="478"/>
          <ac:spMkLst>
            <pc:docMk/>
            <pc:sldMk cId="3317520142" sldId="269"/>
            <ac:spMk id="25" creationId="{E549B76B-7874-4B4C-A390-FC69CFD796EC}"/>
          </ac:spMkLst>
        </pc:spChg>
        <pc:spChg chg="del mod topLvl">
          <ac:chgData name="Ken Merrihew" userId="bcb7a1e886d99f07" providerId="LiveId" clId="{F0C34090-B957-47C4-AECD-2824D70D59EF}" dt="2017-10-06T18:21:14.584" v="338" actId="478"/>
          <ac:spMkLst>
            <pc:docMk/>
            <pc:sldMk cId="3317520142" sldId="269"/>
            <ac:spMk id="28" creationId="{5C908896-607D-487D-8D85-AF137CF80F51}"/>
          </ac:spMkLst>
        </pc:spChg>
        <pc:spChg chg="del mod topLvl">
          <ac:chgData name="Ken Merrihew" userId="bcb7a1e886d99f07" providerId="LiveId" clId="{F0C34090-B957-47C4-AECD-2824D70D59EF}" dt="2017-10-06T17:52:42.319" v="264" actId="478"/>
          <ac:spMkLst>
            <pc:docMk/>
            <pc:sldMk cId="3317520142" sldId="269"/>
            <ac:spMk id="31" creationId="{1069927B-EA30-44DF-A37E-C3FBB193CAEF}"/>
          </ac:spMkLst>
        </pc:spChg>
        <pc:spChg chg="mod">
          <ac:chgData name="Ken Merrihew" userId="bcb7a1e886d99f07" providerId="LiveId" clId="{F0C34090-B957-47C4-AECD-2824D70D59EF}" dt="2017-10-06T17:51:13.539" v="261"/>
          <ac:spMkLst>
            <pc:docMk/>
            <pc:sldMk cId="3317520142" sldId="269"/>
            <ac:spMk id="43" creationId="{B1FCC4A6-953B-472D-96B3-4CE0F6C1BE36}"/>
          </ac:spMkLst>
        </pc:spChg>
        <pc:spChg chg="del mod topLvl">
          <ac:chgData name="Ken Merrihew" userId="bcb7a1e886d99f07" providerId="LiveId" clId="{F0C34090-B957-47C4-AECD-2824D70D59EF}" dt="2017-10-06T17:53:18.258" v="269" actId="478"/>
          <ac:spMkLst>
            <pc:docMk/>
            <pc:sldMk cId="3317520142" sldId="269"/>
            <ac:spMk id="44" creationId="{59ED3BDF-FBB5-4287-8C74-ECE367B64B36}"/>
          </ac:spMkLst>
        </pc:spChg>
        <pc:grpChg chg="del mod">
          <ac:chgData name="Ken Merrihew" userId="bcb7a1e886d99f07" providerId="LiveId" clId="{F0C34090-B957-47C4-AECD-2824D70D59EF}" dt="2017-10-06T17:53:14.032" v="267"/>
          <ac:grpSpMkLst>
            <pc:docMk/>
            <pc:sldMk cId="3317520142" sldId="269"/>
            <ac:grpSpMk id="3" creationId="{F9A9D50E-3974-4A88-A432-40BD5EBE07E8}"/>
          </ac:grpSpMkLst>
        </pc:grpChg>
        <pc:grpChg chg="add del mod">
          <ac:chgData name="Ken Merrihew" userId="bcb7a1e886d99f07" providerId="LiveId" clId="{F0C34090-B957-47C4-AECD-2824D70D59EF}" dt="2017-10-06T17:55:36.351" v="288"/>
          <ac:grpSpMkLst>
            <pc:docMk/>
            <pc:sldMk cId="3317520142" sldId="269"/>
            <ac:grpSpMk id="27" creationId="{2CA38935-95E3-4B0E-9613-E0ED80AB852F}"/>
          </ac:grpSpMkLst>
        </pc:grpChg>
        <pc:grpChg chg="add del mod">
          <ac:chgData name="Ken Merrihew" userId="bcb7a1e886d99f07" providerId="LiveId" clId="{F0C34090-B957-47C4-AECD-2824D70D59EF}" dt="2017-10-06T17:52:37.224" v="262"/>
          <ac:grpSpMkLst>
            <pc:docMk/>
            <pc:sldMk cId="3317520142" sldId="269"/>
            <ac:grpSpMk id="30" creationId="{4A0A115A-1027-459B-A247-10BC2994D7F4}"/>
          </ac:grpSpMkLst>
        </pc:grpChg>
        <pc:grpChg chg="add mod">
          <ac:chgData name="Ken Merrihew" userId="bcb7a1e886d99f07" providerId="LiveId" clId="{F0C34090-B957-47C4-AECD-2824D70D59EF}" dt="2017-10-06T17:50:23.668" v="237" actId="14100"/>
          <ac:grpSpMkLst>
            <pc:docMk/>
            <pc:sldMk cId="3317520142" sldId="269"/>
            <ac:grpSpMk id="34" creationId="{4DED343C-72AB-4A2C-94DB-6C818F869D62}"/>
          </ac:grpSpMkLst>
        </pc:grpChg>
        <pc:grpChg chg="add mod">
          <ac:chgData name="Ken Merrihew" userId="bcb7a1e886d99f07" providerId="LiveId" clId="{F0C34090-B957-47C4-AECD-2824D70D59EF}" dt="2017-10-06T17:50:27.989" v="240" actId="14100"/>
          <ac:grpSpMkLst>
            <pc:docMk/>
            <pc:sldMk cId="3317520142" sldId="269"/>
            <ac:grpSpMk id="37" creationId="{4939556B-788D-40BE-A213-81CA9C1CEBD5}"/>
          </ac:grpSpMkLst>
        </pc:grpChg>
        <pc:grpChg chg="add mod ord">
          <ac:chgData name="Ken Merrihew" userId="bcb7a1e886d99f07" providerId="LiveId" clId="{F0C34090-B957-47C4-AECD-2824D70D59EF}" dt="2017-10-06T18:23:19.360" v="373" actId="1076"/>
          <ac:grpSpMkLst>
            <pc:docMk/>
            <pc:sldMk cId="3317520142" sldId="269"/>
            <ac:grpSpMk id="41" creationId="{0F4E2AFC-7AD9-4D19-898D-8EC3AEEE94C6}"/>
          </ac:grpSpMkLst>
        </pc:grpChg>
        <pc:grpChg chg="add del mod ord">
          <ac:chgData name="Ken Merrihew" userId="bcb7a1e886d99f07" providerId="LiveId" clId="{F0C34090-B957-47C4-AECD-2824D70D59EF}" dt="2017-10-06T18:21:14.584" v="338" actId="478"/>
          <ac:grpSpMkLst>
            <pc:docMk/>
            <pc:sldMk cId="3317520142" sldId="269"/>
            <ac:grpSpMk id="45" creationId="{F560449F-DEDF-4C1E-A39D-AB10FF7C7CF0}"/>
          </ac:grpSpMkLst>
        </pc:grpChg>
        <pc:picChg chg="add mod">
          <ac:chgData name="Ken Merrihew" userId="bcb7a1e886d99f07" providerId="LiveId" clId="{F0C34090-B957-47C4-AECD-2824D70D59EF}" dt="2017-10-06T18:11:43.234" v="315" actId="14861"/>
          <ac:picMkLst>
            <pc:docMk/>
            <pc:sldMk cId="3317520142" sldId="269"/>
            <ac:picMk id="26" creationId="{C7122D13-B121-405A-870E-8DC58C5DAB59}"/>
          </ac:picMkLst>
        </pc:picChg>
        <pc:picChg chg="mod topLvl">
          <ac:chgData name="Ken Merrihew" userId="bcb7a1e886d99f07" providerId="LiveId" clId="{F0C34090-B957-47C4-AECD-2824D70D59EF}" dt="2017-10-06T18:25:36.190" v="381" actId="1076"/>
          <ac:picMkLst>
            <pc:docMk/>
            <pc:sldMk cId="3317520142" sldId="269"/>
            <ac:picMk id="29" creationId="{42D8036B-4CA5-425C-9EFC-1863665DCA6C}"/>
          </ac:picMkLst>
        </pc:picChg>
        <pc:picChg chg="mod ord topLvl">
          <ac:chgData name="Ken Merrihew" userId="bcb7a1e886d99f07" providerId="LiveId" clId="{F0C34090-B957-47C4-AECD-2824D70D59EF}" dt="2017-10-06T18:19:58.245" v="332" actId="167"/>
          <ac:picMkLst>
            <pc:docMk/>
            <pc:sldMk cId="3317520142" sldId="269"/>
            <ac:picMk id="32" creationId="{1D39FF83-2F71-48E4-A7F9-F3C6DE405036}"/>
          </ac:picMkLst>
        </pc:picChg>
        <pc:picChg chg="add del mod">
          <ac:chgData name="Ken Merrihew" userId="bcb7a1e886d99f07" providerId="LiveId" clId="{F0C34090-B957-47C4-AECD-2824D70D59EF}" dt="2017-10-06T17:53:07.273" v="266"/>
          <ac:picMkLst>
            <pc:docMk/>
            <pc:sldMk cId="3317520142" sldId="269"/>
            <ac:picMk id="33" creationId="{6A1E664B-3EAC-46C1-9E48-9DC7CBC66A8D}"/>
          </ac:picMkLst>
        </pc:picChg>
        <pc:picChg chg="add mod ord">
          <ac:chgData name="Ken Merrihew" userId="bcb7a1e886d99f07" providerId="LiveId" clId="{F0C34090-B957-47C4-AECD-2824D70D59EF}" dt="2017-10-06T18:12:11.608" v="316" actId="166"/>
          <ac:picMkLst>
            <pc:docMk/>
            <pc:sldMk cId="3317520142" sldId="269"/>
            <ac:picMk id="40" creationId="{B5090502-1207-4590-B2CF-CB2E036D838C}"/>
          </ac:picMkLst>
        </pc:picChg>
        <pc:picChg chg="del mod topLvl">
          <ac:chgData name="Ken Merrihew" userId="bcb7a1e886d99f07" providerId="LiveId" clId="{F0C34090-B957-47C4-AECD-2824D70D59EF}" dt="2017-10-06T17:53:59.771" v="278" actId="478"/>
          <ac:picMkLst>
            <pc:docMk/>
            <pc:sldMk cId="3317520142" sldId="269"/>
            <ac:picMk id="1029" creationId="{647BD0BB-BD84-43DA-8F23-AAAF7E2E523E}"/>
          </ac:picMkLst>
        </pc:picChg>
        <pc:picChg chg="del mod ord topLvl">
          <ac:chgData name="Ken Merrihew" userId="bcb7a1e886d99f07" providerId="LiveId" clId="{F0C34090-B957-47C4-AECD-2824D70D59EF}" dt="2017-10-06T18:19:14.883" v="319" actId="478"/>
          <ac:picMkLst>
            <pc:docMk/>
            <pc:sldMk cId="3317520142" sldId="269"/>
            <ac:picMk id="1030" creationId="{855F2BFA-2A3E-4933-A798-6C1F864FBC91}"/>
          </ac:picMkLst>
        </pc:picChg>
        <pc:picChg chg="add mod ord">
          <ac:chgData name="Ken Merrihew" userId="bcb7a1e886d99f07" providerId="LiveId" clId="{F0C34090-B957-47C4-AECD-2824D70D59EF}" dt="2017-10-06T18:24:14.090" v="376" actId="14100"/>
          <ac:picMkLst>
            <pc:docMk/>
            <pc:sldMk cId="3317520142" sldId="269"/>
            <ac:picMk id="1032" creationId="{4F6C4DBA-40EA-4E5A-86F4-2C82262158DF}"/>
          </ac:picMkLst>
        </pc:picChg>
        <pc:picChg chg="add mod ord">
          <ac:chgData name="Ken Merrihew" userId="bcb7a1e886d99f07" providerId="LiveId" clId="{F0C34090-B957-47C4-AECD-2824D70D59EF}" dt="2017-10-06T18:19:54.276" v="331" actId="167"/>
          <ac:picMkLst>
            <pc:docMk/>
            <pc:sldMk cId="3317520142" sldId="269"/>
            <ac:picMk id="1034" creationId="{0AEC1A7B-6E61-41F4-8C75-EF8BD93E136D}"/>
          </ac:picMkLst>
        </pc:picChg>
      </pc:sldChg>
      <pc:sldChg chg="add">
        <pc:chgData name="Ken Merrihew" userId="bcb7a1e886d99f07" providerId="LiveId" clId="{F0C34090-B957-47C4-AECD-2824D70D59EF}" dt="2017-10-06T17:47:17.798" v="212"/>
        <pc:sldMkLst>
          <pc:docMk/>
          <pc:sldMk cId="2980679990" sldId="270"/>
        </pc:sldMkLst>
      </pc:sldChg>
      <pc:sldChg chg="add">
        <pc:chgData name="Ken Merrihew" userId="bcb7a1e886d99f07" providerId="LiveId" clId="{F0C34090-B957-47C4-AECD-2824D70D59EF}" dt="2017-10-06T19:06:03.290" v="383"/>
        <pc:sldMkLst>
          <pc:docMk/>
          <pc:sldMk cId="3032492753" sldId="271"/>
        </pc:sldMkLst>
      </pc:sldChg>
      <pc:sldChg chg="add">
        <pc:chgData name="Ken Merrihew" userId="bcb7a1e886d99f07" providerId="LiveId" clId="{F0C34090-B957-47C4-AECD-2824D70D59EF}" dt="2017-10-06T19:06:03.290" v="383"/>
        <pc:sldMkLst>
          <pc:docMk/>
          <pc:sldMk cId="4064136556" sldId="272"/>
        </pc:sldMkLst>
      </pc:sldChg>
      <pc:sldChg chg="add del">
        <pc:chgData name="Ken Merrihew" userId="bcb7a1e886d99f07" providerId="LiveId" clId="{F0C34090-B957-47C4-AECD-2824D70D59EF}" dt="2017-10-06T20:03:39.349" v="580"/>
        <pc:sldMkLst>
          <pc:docMk/>
          <pc:sldMk cId="380784578" sldId="273"/>
        </pc:sldMkLst>
      </pc:sldChg>
      <pc:sldChg chg="add">
        <pc:chgData name="Ken Merrihew" userId="bcb7a1e886d99f07" providerId="LiveId" clId="{F0C34090-B957-47C4-AECD-2824D70D59EF}" dt="2017-10-08T11:57:09.888" v="582"/>
        <pc:sldMkLst>
          <pc:docMk/>
          <pc:sldMk cId="1222454098" sldId="273"/>
        </pc:sldMkLst>
      </pc:sldChg>
      <pc:sldChg chg="add">
        <pc:chgData name="Ken Merrihew" userId="bcb7a1e886d99f07" providerId="LiveId" clId="{F0C34090-B957-47C4-AECD-2824D70D59EF}" dt="2017-10-08T11:57:09.888" v="582"/>
        <pc:sldMkLst>
          <pc:docMk/>
          <pc:sldMk cId="1979345681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784D-F0C2-47E1-89BC-EEFB4DF5B95A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bar.wikipedia.org/wiki/Datei:Dollarnote_hq.jpg" TargetMode="External"/><Relationship Id="rId13" Type="http://schemas.openxmlformats.org/officeDocument/2006/relationships/image" Target="../media/image8.jpg&amp;ehk=fceIuVBZkQcJmk76GOtC8Q&amp;r=0&amp;pid=OfficeInsert"/><Relationship Id="rId3" Type="http://schemas.openxmlformats.org/officeDocument/2006/relationships/image" Target="../media/image2.png"/><Relationship Id="rId7" Type="http://schemas.openxmlformats.org/officeDocument/2006/relationships/image" Target="../media/image5.jpg&amp;ehk=dQOwjAZOBVO114URo6bisA&amp;r=0&amp;pid=OfficeInsert"/><Relationship Id="rId12" Type="http://schemas.openxmlformats.org/officeDocument/2006/relationships/hyperlink" Target="https://en.wikipedia.org/wiki/File:Usdollar100front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ailyclipart.net/clipart/category/money-clip-art/" TargetMode="External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openxmlformats.org/officeDocument/2006/relationships/hyperlink" Target="http://commons.wikimedia.org/wiki/File:5dollarbill.jp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6.jpg&amp;ehk=FN6ao4ezl5zHclxxWsSc3w&amp;r=0&amp;pid=OfficeInsert"/><Relationship Id="rId14" Type="http://schemas.openxmlformats.org/officeDocument/2006/relationships/hyperlink" Target="http://commons.wikimedia.org/wiki/File:US_$20_1985_Note_Front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gif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2.pn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331" y="2241339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2979" y="2326005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3072" y="2354226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3452" y="238244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6164" y="2354223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5280" y="2382444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6350" y="238808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7236" y="2388090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3820" y="2337288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4808" y="238808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69540" y="2371155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04784" y="1270497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8745" y="1328550"/>
            <a:ext cx="793141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9653" y="1283394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7931" y="1264851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8139" y="1227762"/>
            <a:ext cx="857956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53624" y="3336359"/>
            <a:ext cx="301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vtks distress" panose="02000000000000000000" pitchFamily="2" charset="0"/>
              </a:rPr>
              <a:t>11</a:t>
            </a:r>
            <a:r>
              <a:rPr lang="en-US" sz="8000" dirty="0">
                <a:latin typeface="Aaron" panose="02020900000000000000" pitchFamily="18" charset="0"/>
              </a:rPr>
              <a:t>.</a:t>
            </a:r>
            <a:r>
              <a:rPr lang="en-US" sz="8000" dirty="0">
                <a:latin typeface="vtks distress" panose="02000000000000000000" pitchFamily="2" charset="0"/>
              </a:rPr>
              <a:t>5</a:t>
            </a:r>
            <a:r>
              <a:rPr lang="en-US" sz="8000" dirty="0">
                <a:latin typeface="Aaron" panose="02020900000000000000" pitchFamily="18" charset="0"/>
              </a:rPr>
              <a:t>-</a:t>
            </a:r>
            <a:r>
              <a:rPr lang="en-US" sz="8000" dirty="0">
                <a:latin typeface="vtks distress" panose="02000000000000000000" pitchFamily="2" charset="0"/>
              </a:rPr>
              <a:t>21</a:t>
            </a:r>
          </a:p>
        </p:txBody>
      </p: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803362" y="3951300"/>
            <a:ext cx="963930" cy="963930"/>
            <a:chOff x="734" y="2166"/>
            <a:chExt cx="552" cy="552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734" y="2166"/>
              <a:ext cx="552" cy="552"/>
            </a:xfrm>
            <a:custGeom>
              <a:avLst/>
              <a:gdLst>
                <a:gd name="T0" fmla="*/ 441 w 1104"/>
                <a:gd name="T1" fmla="*/ 12 h 1103"/>
                <a:gd name="T2" fmla="*/ 289 w 1104"/>
                <a:gd name="T3" fmla="*/ 67 h 1103"/>
                <a:gd name="T4" fmla="*/ 162 w 1104"/>
                <a:gd name="T5" fmla="*/ 162 h 1103"/>
                <a:gd name="T6" fmla="*/ 67 w 1104"/>
                <a:gd name="T7" fmla="*/ 289 h 1103"/>
                <a:gd name="T8" fmla="*/ 12 w 1104"/>
                <a:gd name="T9" fmla="*/ 441 h 1103"/>
                <a:gd name="T10" fmla="*/ 1 w 1104"/>
                <a:gd name="T11" fmla="*/ 590 h 1103"/>
                <a:gd name="T12" fmla="*/ 18 w 1104"/>
                <a:gd name="T13" fmla="*/ 695 h 1103"/>
                <a:gd name="T14" fmla="*/ 55 w 1104"/>
                <a:gd name="T15" fmla="*/ 794 h 1103"/>
                <a:gd name="T16" fmla="*/ 109 w 1104"/>
                <a:gd name="T17" fmla="*/ 882 h 1103"/>
                <a:gd name="T18" fmla="*/ 179 w 1104"/>
                <a:gd name="T19" fmla="*/ 959 h 1103"/>
                <a:gd name="T20" fmla="*/ 260 w 1104"/>
                <a:gd name="T21" fmla="*/ 1021 h 1103"/>
                <a:gd name="T22" fmla="*/ 222 w 1104"/>
                <a:gd name="T23" fmla="*/ 961 h 1103"/>
                <a:gd name="T24" fmla="*/ 152 w 1104"/>
                <a:gd name="T25" fmla="*/ 893 h 1103"/>
                <a:gd name="T26" fmla="*/ 96 w 1104"/>
                <a:gd name="T27" fmla="*/ 812 h 1103"/>
                <a:gd name="T28" fmla="*/ 54 w 1104"/>
                <a:gd name="T29" fmla="*/ 722 h 1103"/>
                <a:gd name="T30" fmla="*/ 31 w 1104"/>
                <a:gd name="T31" fmla="*/ 622 h 1103"/>
                <a:gd name="T32" fmla="*/ 29 w 1104"/>
                <a:gd name="T33" fmla="*/ 499 h 1103"/>
                <a:gd name="T34" fmla="*/ 68 w 1104"/>
                <a:gd name="T35" fmla="*/ 348 h 1103"/>
                <a:gd name="T36" fmla="*/ 146 w 1104"/>
                <a:gd name="T37" fmla="*/ 218 h 1103"/>
                <a:gd name="T38" fmla="*/ 259 w 1104"/>
                <a:gd name="T39" fmla="*/ 116 h 1103"/>
                <a:gd name="T40" fmla="*/ 396 w 1104"/>
                <a:gd name="T41" fmla="*/ 51 h 1103"/>
                <a:gd name="T42" fmla="*/ 553 w 1104"/>
                <a:gd name="T43" fmla="*/ 26 h 1103"/>
                <a:gd name="T44" fmla="*/ 710 w 1104"/>
                <a:gd name="T45" fmla="*/ 51 h 1103"/>
                <a:gd name="T46" fmla="*/ 847 w 1104"/>
                <a:gd name="T47" fmla="*/ 116 h 1103"/>
                <a:gd name="T48" fmla="*/ 959 w 1104"/>
                <a:gd name="T49" fmla="*/ 218 h 1103"/>
                <a:gd name="T50" fmla="*/ 1037 w 1104"/>
                <a:gd name="T51" fmla="*/ 348 h 1103"/>
                <a:gd name="T52" fmla="*/ 1076 w 1104"/>
                <a:gd name="T53" fmla="*/ 499 h 1103"/>
                <a:gd name="T54" fmla="*/ 1068 w 1104"/>
                <a:gd name="T55" fmla="*/ 659 h 1103"/>
                <a:gd name="T56" fmla="*/ 1015 w 1104"/>
                <a:gd name="T57" fmla="*/ 804 h 1103"/>
                <a:gd name="T58" fmla="*/ 925 w 1104"/>
                <a:gd name="T59" fmla="*/ 925 h 1103"/>
                <a:gd name="T60" fmla="*/ 803 w 1104"/>
                <a:gd name="T61" fmla="*/ 1016 h 1103"/>
                <a:gd name="T62" fmla="*/ 659 w 1104"/>
                <a:gd name="T63" fmla="*/ 1068 h 1103"/>
                <a:gd name="T64" fmla="*/ 535 w 1104"/>
                <a:gd name="T65" fmla="*/ 1079 h 1103"/>
                <a:gd name="T66" fmla="*/ 483 w 1104"/>
                <a:gd name="T67" fmla="*/ 1074 h 1103"/>
                <a:gd name="T68" fmla="*/ 431 w 1104"/>
                <a:gd name="T69" fmla="*/ 1064 h 1103"/>
                <a:gd name="T70" fmla="*/ 383 w 1104"/>
                <a:gd name="T71" fmla="*/ 1050 h 1103"/>
                <a:gd name="T72" fmla="*/ 335 w 1104"/>
                <a:gd name="T73" fmla="*/ 1030 h 1103"/>
                <a:gd name="T74" fmla="*/ 290 w 1104"/>
                <a:gd name="T75" fmla="*/ 1007 h 1103"/>
                <a:gd name="T76" fmla="*/ 307 w 1104"/>
                <a:gd name="T77" fmla="*/ 1047 h 1103"/>
                <a:gd name="T78" fmla="*/ 356 w 1104"/>
                <a:gd name="T79" fmla="*/ 1068 h 1103"/>
                <a:gd name="T80" fmla="*/ 407 w 1104"/>
                <a:gd name="T81" fmla="*/ 1085 h 1103"/>
                <a:gd name="T82" fmla="*/ 460 w 1104"/>
                <a:gd name="T83" fmla="*/ 1096 h 1103"/>
                <a:gd name="T84" fmla="*/ 515 w 1104"/>
                <a:gd name="T85" fmla="*/ 1102 h 1103"/>
                <a:gd name="T86" fmla="*/ 610 w 1104"/>
                <a:gd name="T87" fmla="*/ 1101 h 1103"/>
                <a:gd name="T88" fmla="*/ 767 w 1104"/>
                <a:gd name="T89" fmla="*/ 1060 h 1103"/>
                <a:gd name="T90" fmla="*/ 903 w 1104"/>
                <a:gd name="T91" fmla="*/ 978 h 1103"/>
                <a:gd name="T92" fmla="*/ 1011 w 1104"/>
                <a:gd name="T93" fmla="*/ 861 h 1103"/>
                <a:gd name="T94" fmla="*/ 1080 w 1104"/>
                <a:gd name="T95" fmla="*/ 717 h 1103"/>
                <a:gd name="T96" fmla="*/ 1104 w 1104"/>
                <a:gd name="T97" fmla="*/ 553 h 1103"/>
                <a:gd name="T98" fmla="*/ 1080 w 1104"/>
                <a:gd name="T99" fmla="*/ 388 h 1103"/>
                <a:gd name="T100" fmla="*/ 1011 w 1104"/>
                <a:gd name="T101" fmla="*/ 244 h 1103"/>
                <a:gd name="T102" fmla="*/ 903 w 1104"/>
                <a:gd name="T103" fmla="*/ 127 h 1103"/>
                <a:gd name="T104" fmla="*/ 767 w 1104"/>
                <a:gd name="T105" fmla="*/ 44 h 1103"/>
                <a:gd name="T106" fmla="*/ 610 w 1104"/>
                <a:gd name="T107" fmla="*/ 2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4" h="1103">
                  <a:moveTo>
                    <a:pt x="553" y="0"/>
                  </a:moveTo>
                  <a:lnTo>
                    <a:pt x="497" y="2"/>
                  </a:lnTo>
                  <a:lnTo>
                    <a:pt x="441" y="12"/>
                  </a:lnTo>
                  <a:lnTo>
                    <a:pt x="388" y="25"/>
                  </a:lnTo>
                  <a:lnTo>
                    <a:pt x="338" y="44"/>
                  </a:lnTo>
                  <a:lnTo>
                    <a:pt x="289" y="67"/>
                  </a:lnTo>
                  <a:lnTo>
                    <a:pt x="244" y="94"/>
                  </a:lnTo>
                  <a:lnTo>
                    <a:pt x="202" y="127"/>
                  </a:lnTo>
                  <a:lnTo>
                    <a:pt x="162" y="162"/>
                  </a:lnTo>
                  <a:lnTo>
                    <a:pt x="127" y="201"/>
                  </a:lnTo>
                  <a:lnTo>
                    <a:pt x="94" y="244"/>
                  </a:lnTo>
                  <a:lnTo>
                    <a:pt x="67" y="289"/>
                  </a:lnTo>
                  <a:lnTo>
                    <a:pt x="44" y="337"/>
                  </a:lnTo>
                  <a:lnTo>
                    <a:pt x="25" y="388"/>
                  </a:lnTo>
                  <a:lnTo>
                    <a:pt x="12" y="441"/>
                  </a:lnTo>
                  <a:lnTo>
                    <a:pt x="2" y="496"/>
                  </a:lnTo>
                  <a:lnTo>
                    <a:pt x="0" y="553"/>
                  </a:lnTo>
                  <a:lnTo>
                    <a:pt x="1" y="590"/>
                  </a:lnTo>
                  <a:lnTo>
                    <a:pt x="5" y="625"/>
                  </a:lnTo>
                  <a:lnTo>
                    <a:pt x="10" y="661"/>
                  </a:lnTo>
                  <a:lnTo>
                    <a:pt x="18" y="695"/>
                  </a:lnTo>
                  <a:lnTo>
                    <a:pt x="29" y="729"/>
                  </a:lnTo>
                  <a:lnTo>
                    <a:pt x="41" y="762"/>
                  </a:lnTo>
                  <a:lnTo>
                    <a:pt x="55" y="794"/>
                  </a:lnTo>
                  <a:lnTo>
                    <a:pt x="71" y="824"/>
                  </a:lnTo>
                  <a:lnTo>
                    <a:pt x="90" y="854"/>
                  </a:lnTo>
                  <a:lnTo>
                    <a:pt x="109" y="882"/>
                  </a:lnTo>
                  <a:lnTo>
                    <a:pt x="130" y="910"/>
                  </a:lnTo>
                  <a:lnTo>
                    <a:pt x="153" y="935"/>
                  </a:lnTo>
                  <a:lnTo>
                    <a:pt x="179" y="959"/>
                  </a:lnTo>
                  <a:lnTo>
                    <a:pt x="204" y="981"/>
                  </a:lnTo>
                  <a:lnTo>
                    <a:pt x="232" y="1002"/>
                  </a:lnTo>
                  <a:lnTo>
                    <a:pt x="260" y="1021"/>
                  </a:lnTo>
                  <a:lnTo>
                    <a:pt x="275" y="999"/>
                  </a:lnTo>
                  <a:lnTo>
                    <a:pt x="248" y="981"/>
                  </a:lnTo>
                  <a:lnTo>
                    <a:pt x="222" y="961"/>
                  </a:lnTo>
                  <a:lnTo>
                    <a:pt x="197" y="941"/>
                  </a:lnTo>
                  <a:lnTo>
                    <a:pt x="174" y="918"/>
                  </a:lnTo>
                  <a:lnTo>
                    <a:pt x="152" y="893"/>
                  </a:lnTo>
                  <a:lnTo>
                    <a:pt x="131" y="867"/>
                  </a:lnTo>
                  <a:lnTo>
                    <a:pt x="113" y="841"/>
                  </a:lnTo>
                  <a:lnTo>
                    <a:pt x="96" y="812"/>
                  </a:lnTo>
                  <a:lnTo>
                    <a:pt x="80" y="783"/>
                  </a:lnTo>
                  <a:lnTo>
                    <a:pt x="66" y="753"/>
                  </a:lnTo>
                  <a:lnTo>
                    <a:pt x="54" y="722"/>
                  </a:lnTo>
                  <a:lnTo>
                    <a:pt x="45" y="690"/>
                  </a:lnTo>
                  <a:lnTo>
                    <a:pt x="37" y="656"/>
                  </a:lnTo>
                  <a:lnTo>
                    <a:pt x="31" y="622"/>
                  </a:lnTo>
                  <a:lnTo>
                    <a:pt x="28" y="588"/>
                  </a:lnTo>
                  <a:lnTo>
                    <a:pt x="27" y="553"/>
                  </a:lnTo>
                  <a:lnTo>
                    <a:pt x="29" y="499"/>
                  </a:lnTo>
                  <a:lnTo>
                    <a:pt x="37" y="447"/>
                  </a:lnTo>
                  <a:lnTo>
                    <a:pt x="51" y="396"/>
                  </a:lnTo>
                  <a:lnTo>
                    <a:pt x="68" y="348"/>
                  </a:lnTo>
                  <a:lnTo>
                    <a:pt x="90" y="302"/>
                  </a:lnTo>
                  <a:lnTo>
                    <a:pt x="116" y="259"/>
                  </a:lnTo>
                  <a:lnTo>
                    <a:pt x="146" y="218"/>
                  </a:lnTo>
                  <a:lnTo>
                    <a:pt x="181" y="181"/>
                  </a:lnTo>
                  <a:lnTo>
                    <a:pt x="218" y="146"/>
                  </a:lnTo>
                  <a:lnTo>
                    <a:pt x="259" y="116"/>
                  </a:lnTo>
                  <a:lnTo>
                    <a:pt x="302" y="90"/>
                  </a:lnTo>
                  <a:lnTo>
                    <a:pt x="348" y="68"/>
                  </a:lnTo>
                  <a:lnTo>
                    <a:pt x="396" y="51"/>
                  </a:lnTo>
                  <a:lnTo>
                    <a:pt x="447" y="37"/>
                  </a:lnTo>
                  <a:lnTo>
                    <a:pt x="499" y="29"/>
                  </a:lnTo>
                  <a:lnTo>
                    <a:pt x="553" y="26"/>
                  </a:lnTo>
                  <a:lnTo>
                    <a:pt x="607" y="29"/>
                  </a:lnTo>
                  <a:lnTo>
                    <a:pt x="659" y="37"/>
                  </a:lnTo>
                  <a:lnTo>
                    <a:pt x="710" y="51"/>
                  </a:lnTo>
                  <a:lnTo>
                    <a:pt x="758" y="68"/>
                  </a:lnTo>
                  <a:lnTo>
                    <a:pt x="803" y="90"/>
                  </a:lnTo>
                  <a:lnTo>
                    <a:pt x="847" y="116"/>
                  </a:lnTo>
                  <a:lnTo>
                    <a:pt x="887" y="146"/>
                  </a:lnTo>
                  <a:lnTo>
                    <a:pt x="925" y="181"/>
                  </a:lnTo>
                  <a:lnTo>
                    <a:pt x="959" y="218"/>
                  </a:lnTo>
                  <a:lnTo>
                    <a:pt x="989" y="259"/>
                  </a:lnTo>
                  <a:lnTo>
                    <a:pt x="1015" y="302"/>
                  </a:lnTo>
                  <a:lnTo>
                    <a:pt x="1037" y="348"/>
                  </a:lnTo>
                  <a:lnTo>
                    <a:pt x="1056" y="396"/>
                  </a:lnTo>
                  <a:lnTo>
                    <a:pt x="1068" y="447"/>
                  </a:lnTo>
                  <a:lnTo>
                    <a:pt x="1076" y="499"/>
                  </a:lnTo>
                  <a:lnTo>
                    <a:pt x="1079" y="553"/>
                  </a:lnTo>
                  <a:lnTo>
                    <a:pt x="1076" y="607"/>
                  </a:lnTo>
                  <a:lnTo>
                    <a:pt x="1068" y="659"/>
                  </a:lnTo>
                  <a:lnTo>
                    <a:pt x="1056" y="709"/>
                  </a:lnTo>
                  <a:lnTo>
                    <a:pt x="1037" y="758"/>
                  </a:lnTo>
                  <a:lnTo>
                    <a:pt x="1015" y="804"/>
                  </a:lnTo>
                  <a:lnTo>
                    <a:pt x="989" y="846"/>
                  </a:lnTo>
                  <a:lnTo>
                    <a:pt x="959" y="888"/>
                  </a:lnTo>
                  <a:lnTo>
                    <a:pt x="925" y="925"/>
                  </a:lnTo>
                  <a:lnTo>
                    <a:pt x="887" y="959"/>
                  </a:lnTo>
                  <a:lnTo>
                    <a:pt x="847" y="989"/>
                  </a:lnTo>
                  <a:lnTo>
                    <a:pt x="803" y="1016"/>
                  </a:lnTo>
                  <a:lnTo>
                    <a:pt x="758" y="1037"/>
                  </a:lnTo>
                  <a:lnTo>
                    <a:pt x="710" y="1055"/>
                  </a:lnTo>
                  <a:lnTo>
                    <a:pt x="659" y="1068"/>
                  </a:lnTo>
                  <a:lnTo>
                    <a:pt x="607" y="1077"/>
                  </a:lnTo>
                  <a:lnTo>
                    <a:pt x="553" y="1079"/>
                  </a:lnTo>
                  <a:lnTo>
                    <a:pt x="535" y="1079"/>
                  </a:lnTo>
                  <a:lnTo>
                    <a:pt x="517" y="1078"/>
                  </a:lnTo>
                  <a:lnTo>
                    <a:pt x="500" y="1077"/>
                  </a:lnTo>
                  <a:lnTo>
                    <a:pt x="483" y="1074"/>
                  </a:lnTo>
                  <a:lnTo>
                    <a:pt x="466" y="1071"/>
                  </a:lnTo>
                  <a:lnTo>
                    <a:pt x="448" y="1068"/>
                  </a:lnTo>
                  <a:lnTo>
                    <a:pt x="431" y="1064"/>
                  </a:lnTo>
                  <a:lnTo>
                    <a:pt x="415" y="1060"/>
                  </a:lnTo>
                  <a:lnTo>
                    <a:pt x="399" y="1055"/>
                  </a:lnTo>
                  <a:lnTo>
                    <a:pt x="383" y="1050"/>
                  </a:lnTo>
                  <a:lnTo>
                    <a:pt x="366" y="1044"/>
                  </a:lnTo>
                  <a:lnTo>
                    <a:pt x="350" y="1037"/>
                  </a:lnTo>
                  <a:lnTo>
                    <a:pt x="335" y="1030"/>
                  </a:lnTo>
                  <a:lnTo>
                    <a:pt x="320" y="1024"/>
                  </a:lnTo>
                  <a:lnTo>
                    <a:pt x="305" y="1016"/>
                  </a:lnTo>
                  <a:lnTo>
                    <a:pt x="290" y="1007"/>
                  </a:lnTo>
                  <a:lnTo>
                    <a:pt x="275" y="1030"/>
                  </a:lnTo>
                  <a:lnTo>
                    <a:pt x="290" y="1039"/>
                  </a:lnTo>
                  <a:lnTo>
                    <a:pt x="307" y="1047"/>
                  </a:lnTo>
                  <a:lnTo>
                    <a:pt x="323" y="1055"/>
                  </a:lnTo>
                  <a:lnTo>
                    <a:pt x="339" y="1062"/>
                  </a:lnTo>
                  <a:lnTo>
                    <a:pt x="356" y="1068"/>
                  </a:lnTo>
                  <a:lnTo>
                    <a:pt x="372" y="1074"/>
                  </a:lnTo>
                  <a:lnTo>
                    <a:pt x="390" y="1080"/>
                  </a:lnTo>
                  <a:lnTo>
                    <a:pt x="407" y="1085"/>
                  </a:lnTo>
                  <a:lnTo>
                    <a:pt x="424" y="1089"/>
                  </a:lnTo>
                  <a:lnTo>
                    <a:pt x="443" y="1093"/>
                  </a:lnTo>
                  <a:lnTo>
                    <a:pt x="460" y="1096"/>
                  </a:lnTo>
                  <a:lnTo>
                    <a:pt x="478" y="1098"/>
                  </a:lnTo>
                  <a:lnTo>
                    <a:pt x="497" y="1101"/>
                  </a:lnTo>
                  <a:lnTo>
                    <a:pt x="515" y="1102"/>
                  </a:lnTo>
                  <a:lnTo>
                    <a:pt x="535" y="1103"/>
                  </a:lnTo>
                  <a:lnTo>
                    <a:pt x="553" y="1103"/>
                  </a:lnTo>
                  <a:lnTo>
                    <a:pt x="610" y="1101"/>
                  </a:lnTo>
                  <a:lnTo>
                    <a:pt x="665" y="1092"/>
                  </a:lnTo>
                  <a:lnTo>
                    <a:pt x="718" y="1079"/>
                  </a:lnTo>
                  <a:lnTo>
                    <a:pt x="767" y="1060"/>
                  </a:lnTo>
                  <a:lnTo>
                    <a:pt x="816" y="1037"/>
                  </a:lnTo>
                  <a:lnTo>
                    <a:pt x="862" y="1010"/>
                  </a:lnTo>
                  <a:lnTo>
                    <a:pt x="903" y="978"/>
                  </a:lnTo>
                  <a:lnTo>
                    <a:pt x="943" y="942"/>
                  </a:lnTo>
                  <a:lnTo>
                    <a:pt x="978" y="903"/>
                  </a:lnTo>
                  <a:lnTo>
                    <a:pt x="1011" y="861"/>
                  </a:lnTo>
                  <a:lnTo>
                    <a:pt x="1038" y="815"/>
                  </a:lnTo>
                  <a:lnTo>
                    <a:pt x="1061" y="767"/>
                  </a:lnTo>
                  <a:lnTo>
                    <a:pt x="1080" y="717"/>
                  </a:lnTo>
                  <a:lnTo>
                    <a:pt x="1092" y="664"/>
                  </a:lnTo>
                  <a:lnTo>
                    <a:pt x="1102" y="609"/>
                  </a:lnTo>
                  <a:lnTo>
                    <a:pt x="1104" y="553"/>
                  </a:lnTo>
                  <a:lnTo>
                    <a:pt x="1102" y="496"/>
                  </a:lnTo>
                  <a:lnTo>
                    <a:pt x="1092" y="441"/>
                  </a:lnTo>
                  <a:lnTo>
                    <a:pt x="1080" y="388"/>
                  </a:lnTo>
                  <a:lnTo>
                    <a:pt x="1061" y="337"/>
                  </a:lnTo>
                  <a:lnTo>
                    <a:pt x="1038" y="289"/>
                  </a:lnTo>
                  <a:lnTo>
                    <a:pt x="1011" y="244"/>
                  </a:lnTo>
                  <a:lnTo>
                    <a:pt x="978" y="201"/>
                  </a:lnTo>
                  <a:lnTo>
                    <a:pt x="943" y="162"/>
                  </a:lnTo>
                  <a:lnTo>
                    <a:pt x="903" y="127"/>
                  </a:lnTo>
                  <a:lnTo>
                    <a:pt x="862" y="94"/>
                  </a:lnTo>
                  <a:lnTo>
                    <a:pt x="816" y="67"/>
                  </a:lnTo>
                  <a:lnTo>
                    <a:pt x="767" y="44"/>
                  </a:lnTo>
                  <a:lnTo>
                    <a:pt x="718" y="25"/>
                  </a:lnTo>
                  <a:lnTo>
                    <a:pt x="665" y="12"/>
                  </a:lnTo>
                  <a:lnTo>
                    <a:pt x="610" y="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747" y="2179"/>
              <a:ext cx="526" cy="526"/>
            </a:xfrm>
            <a:custGeom>
              <a:avLst/>
              <a:gdLst>
                <a:gd name="T0" fmla="*/ 25 w 1052"/>
                <a:gd name="T1" fmla="*/ 424 h 1053"/>
                <a:gd name="T2" fmla="*/ 77 w 1052"/>
                <a:gd name="T3" fmla="*/ 283 h 1053"/>
                <a:gd name="T4" fmla="*/ 164 w 1052"/>
                <a:gd name="T5" fmla="*/ 165 h 1053"/>
                <a:gd name="T6" fmla="*/ 282 w 1052"/>
                <a:gd name="T7" fmla="*/ 78 h 1053"/>
                <a:gd name="T8" fmla="*/ 424 w 1052"/>
                <a:gd name="T9" fmla="*/ 26 h 1053"/>
                <a:gd name="T10" fmla="*/ 578 w 1052"/>
                <a:gd name="T11" fmla="*/ 18 h 1053"/>
                <a:gd name="T12" fmla="*/ 725 w 1052"/>
                <a:gd name="T13" fmla="*/ 56 h 1053"/>
                <a:gd name="T14" fmla="*/ 851 w 1052"/>
                <a:gd name="T15" fmla="*/ 132 h 1053"/>
                <a:gd name="T16" fmla="*/ 949 w 1052"/>
                <a:gd name="T17" fmla="*/ 241 h 1053"/>
                <a:gd name="T18" fmla="*/ 1014 w 1052"/>
                <a:gd name="T19" fmla="*/ 375 h 1053"/>
                <a:gd name="T20" fmla="*/ 1037 w 1052"/>
                <a:gd name="T21" fmla="*/ 527 h 1053"/>
                <a:gd name="T22" fmla="*/ 1014 w 1052"/>
                <a:gd name="T23" fmla="*/ 679 h 1053"/>
                <a:gd name="T24" fmla="*/ 949 w 1052"/>
                <a:gd name="T25" fmla="*/ 812 h 1053"/>
                <a:gd name="T26" fmla="*/ 851 w 1052"/>
                <a:gd name="T27" fmla="*/ 922 h 1053"/>
                <a:gd name="T28" fmla="*/ 725 w 1052"/>
                <a:gd name="T29" fmla="*/ 998 h 1053"/>
                <a:gd name="T30" fmla="*/ 578 w 1052"/>
                <a:gd name="T31" fmla="*/ 1036 h 1053"/>
                <a:gd name="T32" fmla="*/ 492 w 1052"/>
                <a:gd name="T33" fmla="*/ 1037 h 1053"/>
                <a:gd name="T34" fmla="*/ 441 w 1052"/>
                <a:gd name="T35" fmla="*/ 1031 h 1053"/>
                <a:gd name="T36" fmla="*/ 392 w 1052"/>
                <a:gd name="T37" fmla="*/ 1019 h 1053"/>
                <a:gd name="T38" fmla="*/ 345 w 1052"/>
                <a:gd name="T39" fmla="*/ 1004 h 1053"/>
                <a:gd name="T40" fmla="*/ 300 w 1052"/>
                <a:gd name="T41" fmla="*/ 985 h 1053"/>
                <a:gd name="T42" fmla="*/ 263 w 1052"/>
                <a:gd name="T43" fmla="*/ 981 h 1053"/>
                <a:gd name="T44" fmla="*/ 308 w 1052"/>
                <a:gd name="T45" fmla="*/ 1004 h 1053"/>
                <a:gd name="T46" fmla="*/ 356 w 1052"/>
                <a:gd name="T47" fmla="*/ 1024 h 1053"/>
                <a:gd name="T48" fmla="*/ 404 w 1052"/>
                <a:gd name="T49" fmla="*/ 1038 h 1053"/>
                <a:gd name="T50" fmla="*/ 456 w 1052"/>
                <a:gd name="T51" fmla="*/ 1048 h 1053"/>
                <a:gd name="T52" fmla="*/ 508 w 1052"/>
                <a:gd name="T53" fmla="*/ 1053 h 1053"/>
                <a:gd name="T54" fmla="*/ 632 w 1052"/>
                <a:gd name="T55" fmla="*/ 1042 h 1053"/>
                <a:gd name="T56" fmla="*/ 776 w 1052"/>
                <a:gd name="T57" fmla="*/ 990 h 1053"/>
                <a:gd name="T58" fmla="*/ 898 w 1052"/>
                <a:gd name="T59" fmla="*/ 899 h 1053"/>
                <a:gd name="T60" fmla="*/ 988 w 1052"/>
                <a:gd name="T61" fmla="*/ 778 h 1053"/>
                <a:gd name="T62" fmla="*/ 1041 w 1052"/>
                <a:gd name="T63" fmla="*/ 633 h 1053"/>
                <a:gd name="T64" fmla="*/ 1049 w 1052"/>
                <a:gd name="T65" fmla="*/ 473 h 1053"/>
                <a:gd name="T66" fmla="*/ 1010 w 1052"/>
                <a:gd name="T67" fmla="*/ 322 h 1053"/>
                <a:gd name="T68" fmla="*/ 932 w 1052"/>
                <a:gd name="T69" fmla="*/ 192 h 1053"/>
                <a:gd name="T70" fmla="*/ 820 w 1052"/>
                <a:gd name="T71" fmla="*/ 90 h 1053"/>
                <a:gd name="T72" fmla="*/ 683 w 1052"/>
                <a:gd name="T73" fmla="*/ 25 h 1053"/>
                <a:gd name="T74" fmla="*/ 526 w 1052"/>
                <a:gd name="T75" fmla="*/ 0 h 1053"/>
                <a:gd name="T76" fmla="*/ 369 w 1052"/>
                <a:gd name="T77" fmla="*/ 25 h 1053"/>
                <a:gd name="T78" fmla="*/ 232 w 1052"/>
                <a:gd name="T79" fmla="*/ 90 h 1053"/>
                <a:gd name="T80" fmla="*/ 119 w 1052"/>
                <a:gd name="T81" fmla="*/ 192 h 1053"/>
                <a:gd name="T82" fmla="*/ 41 w 1052"/>
                <a:gd name="T83" fmla="*/ 322 h 1053"/>
                <a:gd name="T84" fmla="*/ 2 w 1052"/>
                <a:gd name="T85" fmla="*/ 473 h 1053"/>
                <a:gd name="T86" fmla="*/ 4 w 1052"/>
                <a:gd name="T87" fmla="*/ 596 h 1053"/>
                <a:gd name="T88" fmla="*/ 27 w 1052"/>
                <a:gd name="T89" fmla="*/ 696 h 1053"/>
                <a:gd name="T90" fmla="*/ 69 w 1052"/>
                <a:gd name="T91" fmla="*/ 786 h 1053"/>
                <a:gd name="T92" fmla="*/ 125 w 1052"/>
                <a:gd name="T93" fmla="*/ 867 h 1053"/>
                <a:gd name="T94" fmla="*/ 195 w 1052"/>
                <a:gd name="T95" fmla="*/ 935 h 1053"/>
                <a:gd name="T96" fmla="*/ 258 w 1052"/>
                <a:gd name="T97" fmla="*/ 962 h 1053"/>
                <a:gd name="T98" fmla="*/ 180 w 1052"/>
                <a:gd name="T99" fmla="*/ 903 h 1053"/>
                <a:gd name="T100" fmla="*/ 116 w 1052"/>
                <a:gd name="T101" fmla="*/ 833 h 1053"/>
                <a:gd name="T102" fmla="*/ 66 w 1052"/>
                <a:gd name="T103" fmla="*/ 751 h 1053"/>
                <a:gd name="T104" fmla="*/ 32 w 1052"/>
                <a:gd name="T105" fmla="*/ 659 h 1053"/>
                <a:gd name="T106" fmla="*/ 16 w 1052"/>
                <a:gd name="T107" fmla="*/ 561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2" h="1053">
                  <a:moveTo>
                    <a:pt x="14" y="527"/>
                  </a:moveTo>
                  <a:lnTo>
                    <a:pt x="17" y="475"/>
                  </a:lnTo>
                  <a:lnTo>
                    <a:pt x="25" y="424"/>
                  </a:lnTo>
                  <a:lnTo>
                    <a:pt x="38" y="375"/>
                  </a:lnTo>
                  <a:lnTo>
                    <a:pt x="55" y="327"/>
                  </a:lnTo>
                  <a:lnTo>
                    <a:pt x="77" y="283"/>
                  </a:lnTo>
                  <a:lnTo>
                    <a:pt x="102" y="241"/>
                  </a:lnTo>
                  <a:lnTo>
                    <a:pt x="131" y="202"/>
                  </a:lnTo>
                  <a:lnTo>
                    <a:pt x="164" y="165"/>
                  </a:lnTo>
                  <a:lnTo>
                    <a:pt x="201" y="132"/>
                  </a:lnTo>
                  <a:lnTo>
                    <a:pt x="240" y="103"/>
                  </a:lnTo>
                  <a:lnTo>
                    <a:pt x="282" y="78"/>
                  </a:lnTo>
                  <a:lnTo>
                    <a:pt x="327" y="56"/>
                  </a:lnTo>
                  <a:lnTo>
                    <a:pt x="374" y="38"/>
                  </a:lnTo>
                  <a:lnTo>
                    <a:pt x="424" y="26"/>
                  </a:lnTo>
                  <a:lnTo>
                    <a:pt x="474" y="18"/>
                  </a:lnTo>
                  <a:lnTo>
                    <a:pt x="526" y="15"/>
                  </a:lnTo>
                  <a:lnTo>
                    <a:pt x="578" y="18"/>
                  </a:lnTo>
                  <a:lnTo>
                    <a:pt x="629" y="26"/>
                  </a:lnTo>
                  <a:lnTo>
                    <a:pt x="678" y="38"/>
                  </a:lnTo>
                  <a:lnTo>
                    <a:pt x="725" y="56"/>
                  </a:lnTo>
                  <a:lnTo>
                    <a:pt x="769" y="78"/>
                  </a:lnTo>
                  <a:lnTo>
                    <a:pt x="812" y="103"/>
                  </a:lnTo>
                  <a:lnTo>
                    <a:pt x="851" y="132"/>
                  </a:lnTo>
                  <a:lnTo>
                    <a:pt x="887" y="165"/>
                  </a:lnTo>
                  <a:lnTo>
                    <a:pt x="920" y="202"/>
                  </a:lnTo>
                  <a:lnTo>
                    <a:pt x="949" y="241"/>
                  </a:lnTo>
                  <a:lnTo>
                    <a:pt x="976" y="283"/>
                  </a:lnTo>
                  <a:lnTo>
                    <a:pt x="996" y="327"/>
                  </a:lnTo>
                  <a:lnTo>
                    <a:pt x="1014" y="375"/>
                  </a:lnTo>
                  <a:lnTo>
                    <a:pt x="1026" y="424"/>
                  </a:lnTo>
                  <a:lnTo>
                    <a:pt x="1034" y="475"/>
                  </a:lnTo>
                  <a:lnTo>
                    <a:pt x="1037" y="527"/>
                  </a:lnTo>
                  <a:lnTo>
                    <a:pt x="1034" y="578"/>
                  </a:lnTo>
                  <a:lnTo>
                    <a:pt x="1026" y="629"/>
                  </a:lnTo>
                  <a:lnTo>
                    <a:pt x="1014" y="679"/>
                  </a:lnTo>
                  <a:lnTo>
                    <a:pt x="996" y="726"/>
                  </a:lnTo>
                  <a:lnTo>
                    <a:pt x="976" y="771"/>
                  </a:lnTo>
                  <a:lnTo>
                    <a:pt x="949" y="812"/>
                  </a:lnTo>
                  <a:lnTo>
                    <a:pt x="920" y="851"/>
                  </a:lnTo>
                  <a:lnTo>
                    <a:pt x="887" y="888"/>
                  </a:lnTo>
                  <a:lnTo>
                    <a:pt x="851" y="922"/>
                  </a:lnTo>
                  <a:lnTo>
                    <a:pt x="812" y="950"/>
                  </a:lnTo>
                  <a:lnTo>
                    <a:pt x="769" y="976"/>
                  </a:lnTo>
                  <a:lnTo>
                    <a:pt x="725" y="998"/>
                  </a:lnTo>
                  <a:lnTo>
                    <a:pt x="678" y="1015"/>
                  </a:lnTo>
                  <a:lnTo>
                    <a:pt x="629" y="1028"/>
                  </a:lnTo>
                  <a:lnTo>
                    <a:pt x="578" y="1036"/>
                  </a:lnTo>
                  <a:lnTo>
                    <a:pt x="526" y="1038"/>
                  </a:lnTo>
                  <a:lnTo>
                    <a:pt x="509" y="1038"/>
                  </a:lnTo>
                  <a:lnTo>
                    <a:pt x="492" y="1037"/>
                  </a:lnTo>
                  <a:lnTo>
                    <a:pt x="474" y="1036"/>
                  </a:lnTo>
                  <a:lnTo>
                    <a:pt x="457" y="1033"/>
                  </a:lnTo>
                  <a:lnTo>
                    <a:pt x="441" y="1031"/>
                  </a:lnTo>
                  <a:lnTo>
                    <a:pt x="425" y="1028"/>
                  </a:lnTo>
                  <a:lnTo>
                    <a:pt x="407" y="1024"/>
                  </a:lnTo>
                  <a:lnTo>
                    <a:pt x="392" y="1019"/>
                  </a:lnTo>
                  <a:lnTo>
                    <a:pt x="376" y="1015"/>
                  </a:lnTo>
                  <a:lnTo>
                    <a:pt x="360" y="1010"/>
                  </a:lnTo>
                  <a:lnTo>
                    <a:pt x="345" y="1004"/>
                  </a:lnTo>
                  <a:lnTo>
                    <a:pt x="330" y="999"/>
                  </a:lnTo>
                  <a:lnTo>
                    <a:pt x="315" y="992"/>
                  </a:lnTo>
                  <a:lnTo>
                    <a:pt x="300" y="985"/>
                  </a:lnTo>
                  <a:lnTo>
                    <a:pt x="285" y="978"/>
                  </a:lnTo>
                  <a:lnTo>
                    <a:pt x="271" y="970"/>
                  </a:lnTo>
                  <a:lnTo>
                    <a:pt x="263" y="981"/>
                  </a:lnTo>
                  <a:lnTo>
                    <a:pt x="278" y="990"/>
                  </a:lnTo>
                  <a:lnTo>
                    <a:pt x="293" y="998"/>
                  </a:lnTo>
                  <a:lnTo>
                    <a:pt x="308" y="1004"/>
                  </a:lnTo>
                  <a:lnTo>
                    <a:pt x="323" y="1011"/>
                  </a:lnTo>
                  <a:lnTo>
                    <a:pt x="339" y="1018"/>
                  </a:lnTo>
                  <a:lnTo>
                    <a:pt x="356" y="1024"/>
                  </a:lnTo>
                  <a:lnTo>
                    <a:pt x="372" y="1029"/>
                  </a:lnTo>
                  <a:lnTo>
                    <a:pt x="388" y="1034"/>
                  </a:lnTo>
                  <a:lnTo>
                    <a:pt x="404" y="1038"/>
                  </a:lnTo>
                  <a:lnTo>
                    <a:pt x="421" y="1042"/>
                  </a:lnTo>
                  <a:lnTo>
                    <a:pt x="439" y="1045"/>
                  </a:lnTo>
                  <a:lnTo>
                    <a:pt x="456" y="1048"/>
                  </a:lnTo>
                  <a:lnTo>
                    <a:pt x="473" y="1051"/>
                  </a:lnTo>
                  <a:lnTo>
                    <a:pt x="490" y="1052"/>
                  </a:lnTo>
                  <a:lnTo>
                    <a:pt x="508" y="1053"/>
                  </a:lnTo>
                  <a:lnTo>
                    <a:pt x="526" y="1053"/>
                  </a:lnTo>
                  <a:lnTo>
                    <a:pt x="580" y="1051"/>
                  </a:lnTo>
                  <a:lnTo>
                    <a:pt x="632" y="1042"/>
                  </a:lnTo>
                  <a:lnTo>
                    <a:pt x="683" y="1029"/>
                  </a:lnTo>
                  <a:lnTo>
                    <a:pt x="731" y="1011"/>
                  </a:lnTo>
                  <a:lnTo>
                    <a:pt x="776" y="990"/>
                  </a:lnTo>
                  <a:lnTo>
                    <a:pt x="820" y="963"/>
                  </a:lnTo>
                  <a:lnTo>
                    <a:pt x="860" y="933"/>
                  </a:lnTo>
                  <a:lnTo>
                    <a:pt x="898" y="899"/>
                  </a:lnTo>
                  <a:lnTo>
                    <a:pt x="932" y="862"/>
                  </a:lnTo>
                  <a:lnTo>
                    <a:pt x="962" y="820"/>
                  </a:lnTo>
                  <a:lnTo>
                    <a:pt x="988" y="778"/>
                  </a:lnTo>
                  <a:lnTo>
                    <a:pt x="1010" y="732"/>
                  </a:lnTo>
                  <a:lnTo>
                    <a:pt x="1029" y="683"/>
                  </a:lnTo>
                  <a:lnTo>
                    <a:pt x="1041" y="633"/>
                  </a:lnTo>
                  <a:lnTo>
                    <a:pt x="1049" y="581"/>
                  </a:lnTo>
                  <a:lnTo>
                    <a:pt x="1052" y="527"/>
                  </a:lnTo>
                  <a:lnTo>
                    <a:pt x="1049" y="473"/>
                  </a:lnTo>
                  <a:lnTo>
                    <a:pt x="1041" y="421"/>
                  </a:lnTo>
                  <a:lnTo>
                    <a:pt x="1029" y="370"/>
                  </a:lnTo>
                  <a:lnTo>
                    <a:pt x="1010" y="322"/>
                  </a:lnTo>
                  <a:lnTo>
                    <a:pt x="988" y="276"/>
                  </a:lnTo>
                  <a:lnTo>
                    <a:pt x="962" y="233"/>
                  </a:lnTo>
                  <a:lnTo>
                    <a:pt x="932" y="192"/>
                  </a:lnTo>
                  <a:lnTo>
                    <a:pt x="898" y="155"/>
                  </a:lnTo>
                  <a:lnTo>
                    <a:pt x="860" y="120"/>
                  </a:lnTo>
                  <a:lnTo>
                    <a:pt x="820" y="90"/>
                  </a:lnTo>
                  <a:lnTo>
                    <a:pt x="776" y="64"/>
                  </a:lnTo>
                  <a:lnTo>
                    <a:pt x="731" y="42"/>
                  </a:lnTo>
                  <a:lnTo>
                    <a:pt x="683" y="25"/>
                  </a:lnTo>
                  <a:lnTo>
                    <a:pt x="632" y="11"/>
                  </a:lnTo>
                  <a:lnTo>
                    <a:pt x="580" y="3"/>
                  </a:lnTo>
                  <a:lnTo>
                    <a:pt x="526" y="0"/>
                  </a:lnTo>
                  <a:lnTo>
                    <a:pt x="472" y="3"/>
                  </a:lnTo>
                  <a:lnTo>
                    <a:pt x="420" y="11"/>
                  </a:lnTo>
                  <a:lnTo>
                    <a:pt x="369" y="25"/>
                  </a:lnTo>
                  <a:lnTo>
                    <a:pt x="321" y="42"/>
                  </a:lnTo>
                  <a:lnTo>
                    <a:pt x="275" y="64"/>
                  </a:lnTo>
                  <a:lnTo>
                    <a:pt x="232" y="90"/>
                  </a:lnTo>
                  <a:lnTo>
                    <a:pt x="191" y="120"/>
                  </a:lnTo>
                  <a:lnTo>
                    <a:pt x="154" y="155"/>
                  </a:lnTo>
                  <a:lnTo>
                    <a:pt x="119" y="192"/>
                  </a:lnTo>
                  <a:lnTo>
                    <a:pt x="89" y="233"/>
                  </a:lnTo>
                  <a:lnTo>
                    <a:pt x="63" y="276"/>
                  </a:lnTo>
                  <a:lnTo>
                    <a:pt x="41" y="322"/>
                  </a:lnTo>
                  <a:lnTo>
                    <a:pt x="24" y="370"/>
                  </a:lnTo>
                  <a:lnTo>
                    <a:pt x="10" y="421"/>
                  </a:lnTo>
                  <a:lnTo>
                    <a:pt x="2" y="473"/>
                  </a:lnTo>
                  <a:lnTo>
                    <a:pt x="0" y="527"/>
                  </a:lnTo>
                  <a:lnTo>
                    <a:pt x="1" y="562"/>
                  </a:lnTo>
                  <a:lnTo>
                    <a:pt x="4" y="596"/>
                  </a:lnTo>
                  <a:lnTo>
                    <a:pt x="10" y="630"/>
                  </a:lnTo>
                  <a:lnTo>
                    <a:pt x="18" y="664"/>
                  </a:lnTo>
                  <a:lnTo>
                    <a:pt x="27" y="696"/>
                  </a:lnTo>
                  <a:lnTo>
                    <a:pt x="39" y="727"/>
                  </a:lnTo>
                  <a:lnTo>
                    <a:pt x="53" y="757"/>
                  </a:lnTo>
                  <a:lnTo>
                    <a:pt x="69" y="786"/>
                  </a:lnTo>
                  <a:lnTo>
                    <a:pt x="86" y="815"/>
                  </a:lnTo>
                  <a:lnTo>
                    <a:pt x="104" y="841"/>
                  </a:lnTo>
                  <a:lnTo>
                    <a:pt x="125" y="867"/>
                  </a:lnTo>
                  <a:lnTo>
                    <a:pt x="147" y="892"/>
                  </a:lnTo>
                  <a:lnTo>
                    <a:pt x="170" y="915"/>
                  </a:lnTo>
                  <a:lnTo>
                    <a:pt x="195" y="935"/>
                  </a:lnTo>
                  <a:lnTo>
                    <a:pt x="221" y="955"/>
                  </a:lnTo>
                  <a:lnTo>
                    <a:pt x="248" y="973"/>
                  </a:lnTo>
                  <a:lnTo>
                    <a:pt x="258" y="962"/>
                  </a:lnTo>
                  <a:lnTo>
                    <a:pt x="231" y="943"/>
                  </a:lnTo>
                  <a:lnTo>
                    <a:pt x="205" y="925"/>
                  </a:lnTo>
                  <a:lnTo>
                    <a:pt x="180" y="903"/>
                  </a:lnTo>
                  <a:lnTo>
                    <a:pt x="157" y="881"/>
                  </a:lnTo>
                  <a:lnTo>
                    <a:pt x="137" y="858"/>
                  </a:lnTo>
                  <a:lnTo>
                    <a:pt x="116" y="833"/>
                  </a:lnTo>
                  <a:lnTo>
                    <a:pt x="97" y="806"/>
                  </a:lnTo>
                  <a:lnTo>
                    <a:pt x="81" y="779"/>
                  </a:lnTo>
                  <a:lnTo>
                    <a:pt x="66" y="751"/>
                  </a:lnTo>
                  <a:lnTo>
                    <a:pt x="53" y="721"/>
                  </a:lnTo>
                  <a:lnTo>
                    <a:pt x="41" y="691"/>
                  </a:lnTo>
                  <a:lnTo>
                    <a:pt x="32" y="659"/>
                  </a:lnTo>
                  <a:lnTo>
                    <a:pt x="25" y="628"/>
                  </a:lnTo>
                  <a:lnTo>
                    <a:pt x="19" y="595"/>
                  </a:lnTo>
                  <a:lnTo>
                    <a:pt x="16" y="561"/>
                  </a:lnTo>
                  <a:lnTo>
                    <a:pt x="14" y="527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755" y="2187"/>
              <a:ext cx="511" cy="511"/>
            </a:xfrm>
            <a:custGeom>
              <a:avLst/>
              <a:gdLst>
                <a:gd name="T0" fmla="*/ 1020 w 1023"/>
                <a:gd name="T1" fmla="*/ 460 h 1023"/>
                <a:gd name="T2" fmla="*/ 1000 w 1023"/>
                <a:gd name="T3" fmla="*/ 360 h 1023"/>
                <a:gd name="T4" fmla="*/ 962 w 1023"/>
                <a:gd name="T5" fmla="*/ 268 h 1023"/>
                <a:gd name="T6" fmla="*/ 906 w 1023"/>
                <a:gd name="T7" fmla="*/ 187 h 1023"/>
                <a:gd name="T8" fmla="*/ 837 w 1023"/>
                <a:gd name="T9" fmla="*/ 117 h 1023"/>
                <a:gd name="T10" fmla="*/ 755 w 1023"/>
                <a:gd name="T11" fmla="*/ 63 h 1023"/>
                <a:gd name="T12" fmla="*/ 664 w 1023"/>
                <a:gd name="T13" fmla="*/ 23 h 1023"/>
                <a:gd name="T14" fmla="*/ 564 w 1023"/>
                <a:gd name="T15" fmla="*/ 3 h 1023"/>
                <a:gd name="T16" fmla="*/ 460 w 1023"/>
                <a:gd name="T17" fmla="*/ 3 h 1023"/>
                <a:gd name="T18" fmla="*/ 360 w 1023"/>
                <a:gd name="T19" fmla="*/ 23 h 1023"/>
                <a:gd name="T20" fmla="*/ 268 w 1023"/>
                <a:gd name="T21" fmla="*/ 63 h 1023"/>
                <a:gd name="T22" fmla="*/ 187 w 1023"/>
                <a:gd name="T23" fmla="*/ 117 h 1023"/>
                <a:gd name="T24" fmla="*/ 117 w 1023"/>
                <a:gd name="T25" fmla="*/ 187 h 1023"/>
                <a:gd name="T26" fmla="*/ 63 w 1023"/>
                <a:gd name="T27" fmla="*/ 268 h 1023"/>
                <a:gd name="T28" fmla="*/ 24 w 1023"/>
                <a:gd name="T29" fmla="*/ 360 h 1023"/>
                <a:gd name="T30" fmla="*/ 3 w 1023"/>
                <a:gd name="T31" fmla="*/ 460 h 1023"/>
                <a:gd name="T32" fmla="*/ 2 w 1023"/>
                <a:gd name="T33" fmla="*/ 546 h 1023"/>
                <a:gd name="T34" fmla="*/ 11 w 1023"/>
                <a:gd name="T35" fmla="*/ 613 h 1023"/>
                <a:gd name="T36" fmla="*/ 27 w 1023"/>
                <a:gd name="T37" fmla="*/ 676 h 1023"/>
                <a:gd name="T38" fmla="*/ 52 w 1023"/>
                <a:gd name="T39" fmla="*/ 736 h 1023"/>
                <a:gd name="T40" fmla="*/ 83 w 1023"/>
                <a:gd name="T41" fmla="*/ 791 h 1023"/>
                <a:gd name="T42" fmla="*/ 123 w 1023"/>
                <a:gd name="T43" fmla="*/ 843 h 1023"/>
                <a:gd name="T44" fmla="*/ 166 w 1023"/>
                <a:gd name="T45" fmla="*/ 888 h 1023"/>
                <a:gd name="T46" fmla="*/ 217 w 1023"/>
                <a:gd name="T47" fmla="*/ 928 h 1023"/>
                <a:gd name="T48" fmla="*/ 453 w 1023"/>
                <a:gd name="T49" fmla="*/ 651 h 1023"/>
                <a:gd name="T50" fmla="*/ 416 w 1023"/>
                <a:gd name="T51" fmla="*/ 628 h 1023"/>
                <a:gd name="T52" fmla="*/ 387 w 1023"/>
                <a:gd name="T53" fmla="*/ 596 h 1023"/>
                <a:gd name="T54" fmla="*/ 368 w 1023"/>
                <a:gd name="T55" fmla="*/ 557 h 1023"/>
                <a:gd name="T56" fmla="*/ 361 w 1023"/>
                <a:gd name="T57" fmla="*/ 512 h 1023"/>
                <a:gd name="T58" fmla="*/ 373 w 1023"/>
                <a:gd name="T59" fmla="*/ 453 h 1023"/>
                <a:gd name="T60" fmla="*/ 406 w 1023"/>
                <a:gd name="T61" fmla="*/ 405 h 1023"/>
                <a:gd name="T62" fmla="*/ 453 w 1023"/>
                <a:gd name="T63" fmla="*/ 372 h 1023"/>
                <a:gd name="T64" fmla="*/ 512 w 1023"/>
                <a:gd name="T65" fmla="*/ 361 h 1023"/>
                <a:gd name="T66" fmla="*/ 571 w 1023"/>
                <a:gd name="T67" fmla="*/ 372 h 1023"/>
                <a:gd name="T68" fmla="*/ 619 w 1023"/>
                <a:gd name="T69" fmla="*/ 405 h 1023"/>
                <a:gd name="T70" fmla="*/ 652 w 1023"/>
                <a:gd name="T71" fmla="*/ 453 h 1023"/>
                <a:gd name="T72" fmla="*/ 663 w 1023"/>
                <a:gd name="T73" fmla="*/ 512 h 1023"/>
                <a:gd name="T74" fmla="*/ 652 w 1023"/>
                <a:gd name="T75" fmla="*/ 570 h 1023"/>
                <a:gd name="T76" fmla="*/ 619 w 1023"/>
                <a:gd name="T77" fmla="*/ 618 h 1023"/>
                <a:gd name="T78" fmla="*/ 571 w 1023"/>
                <a:gd name="T79" fmla="*/ 651 h 1023"/>
                <a:gd name="T80" fmla="*/ 512 w 1023"/>
                <a:gd name="T81" fmla="*/ 663 h 1023"/>
                <a:gd name="T82" fmla="*/ 497 w 1023"/>
                <a:gd name="T83" fmla="*/ 661 h 1023"/>
                <a:gd name="T84" fmla="*/ 483 w 1023"/>
                <a:gd name="T85" fmla="*/ 659 h 1023"/>
                <a:gd name="T86" fmla="*/ 470 w 1023"/>
                <a:gd name="T87" fmla="*/ 656 h 1023"/>
                <a:gd name="T88" fmla="*/ 457 w 1023"/>
                <a:gd name="T89" fmla="*/ 651 h 1023"/>
                <a:gd name="T90" fmla="*/ 271 w 1023"/>
                <a:gd name="T91" fmla="*/ 963 h 1023"/>
                <a:gd name="T92" fmla="*/ 301 w 1023"/>
                <a:gd name="T93" fmla="*/ 977 h 1023"/>
                <a:gd name="T94" fmla="*/ 331 w 1023"/>
                <a:gd name="T95" fmla="*/ 989 h 1023"/>
                <a:gd name="T96" fmla="*/ 362 w 1023"/>
                <a:gd name="T97" fmla="*/ 1000 h 1023"/>
                <a:gd name="T98" fmla="*/ 393 w 1023"/>
                <a:gd name="T99" fmla="*/ 1009 h 1023"/>
                <a:gd name="T100" fmla="*/ 427 w 1023"/>
                <a:gd name="T101" fmla="*/ 1016 h 1023"/>
                <a:gd name="T102" fmla="*/ 460 w 1023"/>
                <a:gd name="T103" fmla="*/ 1021 h 1023"/>
                <a:gd name="T104" fmla="*/ 495 w 1023"/>
                <a:gd name="T105" fmla="*/ 1023 h 1023"/>
                <a:gd name="T106" fmla="*/ 564 w 1023"/>
                <a:gd name="T107" fmla="*/ 1021 h 1023"/>
                <a:gd name="T108" fmla="*/ 664 w 1023"/>
                <a:gd name="T109" fmla="*/ 1000 h 1023"/>
                <a:gd name="T110" fmla="*/ 755 w 1023"/>
                <a:gd name="T111" fmla="*/ 961 h 1023"/>
                <a:gd name="T112" fmla="*/ 837 w 1023"/>
                <a:gd name="T113" fmla="*/ 907 h 1023"/>
                <a:gd name="T114" fmla="*/ 906 w 1023"/>
                <a:gd name="T115" fmla="*/ 836 h 1023"/>
                <a:gd name="T116" fmla="*/ 962 w 1023"/>
                <a:gd name="T117" fmla="*/ 756 h 1023"/>
                <a:gd name="T118" fmla="*/ 1000 w 1023"/>
                <a:gd name="T119" fmla="*/ 664 h 1023"/>
                <a:gd name="T120" fmla="*/ 1020 w 1023"/>
                <a:gd name="T121" fmla="*/ 56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3" h="1023">
                  <a:moveTo>
                    <a:pt x="1023" y="512"/>
                  </a:moveTo>
                  <a:lnTo>
                    <a:pt x="1020" y="460"/>
                  </a:lnTo>
                  <a:lnTo>
                    <a:pt x="1012" y="409"/>
                  </a:lnTo>
                  <a:lnTo>
                    <a:pt x="1000" y="360"/>
                  </a:lnTo>
                  <a:lnTo>
                    <a:pt x="982" y="312"/>
                  </a:lnTo>
                  <a:lnTo>
                    <a:pt x="962" y="268"/>
                  </a:lnTo>
                  <a:lnTo>
                    <a:pt x="935" y="226"/>
                  </a:lnTo>
                  <a:lnTo>
                    <a:pt x="906" y="187"/>
                  </a:lnTo>
                  <a:lnTo>
                    <a:pt x="873" y="150"/>
                  </a:lnTo>
                  <a:lnTo>
                    <a:pt x="837" y="117"/>
                  </a:lnTo>
                  <a:lnTo>
                    <a:pt x="798" y="88"/>
                  </a:lnTo>
                  <a:lnTo>
                    <a:pt x="755" y="63"/>
                  </a:lnTo>
                  <a:lnTo>
                    <a:pt x="711" y="41"/>
                  </a:lnTo>
                  <a:lnTo>
                    <a:pt x="664" y="23"/>
                  </a:lnTo>
                  <a:lnTo>
                    <a:pt x="615" y="11"/>
                  </a:lnTo>
                  <a:lnTo>
                    <a:pt x="564" y="3"/>
                  </a:lnTo>
                  <a:lnTo>
                    <a:pt x="512" y="0"/>
                  </a:lnTo>
                  <a:lnTo>
                    <a:pt x="460" y="3"/>
                  </a:lnTo>
                  <a:lnTo>
                    <a:pt x="410" y="11"/>
                  </a:lnTo>
                  <a:lnTo>
                    <a:pt x="360" y="23"/>
                  </a:lnTo>
                  <a:lnTo>
                    <a:pt x="313" y="41"/>
                  </a:lnTo>
                  <a:lnTo>
                    <a:pt x="268" y="63"/>
                  </a:lnTo>
                  <a:lnTo>
                    <a:pt x="226" y="88"/>
                  </a:lnTo>
                  <a:lnTo>
                    <a:pt x="187" y="117"/>
                  </a:lnTo>
                  <a:lnTo>
                    <a:pt x="150" y="150"/>
                  </a:lnTo>
                  <a:lnTo>
                    <a:pt x="117" y="187"/>
                  </a:lnTo>
                  <a:lnTo>
                    <a:pt x="88" y="226"/>
                  </a:lnTo>
                  <a:lnTo>
                    <a:pt x="63" y="268"/>
                  </a:lnTo>
                  <a:lnTo>
                    <a:pt x="41" y="312"/>
                  </a:lnTo>
                  <a:lnTo>
                    <a:pt x="24" y="360"/>
                  </a:lnTo>
                  <a:lnTo>
                    <a:pt x="11" y="409"/>
                  </a:lnTo>
                  <a:lnTo>
                    <a:pt x="3" y="460"/>
                  </a:lnTo>
                  <a:lnTo>
                    <a:pt x="0" y="512"/>
                  </a:lnTo>
                  <a:lnTo>
                    <a:pt x="2" y="546"/>
                  </a:lnTo>
                  <a:lnTo>
                    <a:pt x="5" y="580"/>
                  </a:lnTo>
                  <a:lnTo>
                    <a:pt x="11" y="613"/>
                  </a:lnTo>
                  <a:lnTo>
                    <a:pt x="18" y="644"/>
                  </a:lnTo>
                  <a:lnTo>
                    <a:pt x="27" y="676"/>
                  </a:lnTo>
                  <a:lnTo>
                    <a:pt x="39" y="706"/>
                  </a:lnTo>
                  <a:lnTo>
                    <a:pt x="52" y="736"/>
                  </a:lnTo>
                  <a:lnTo>
                    <a:pt x="67" y="764"/>
                  </a:lnTo>
                  <a:lnTo>
                    <a:pt x="83" y="791"/>
                  </a:lnTo>
                  <a:lnTo>
                    <a:pt x="102" y="818"/>
                  </a:lnTo>
                  <a:lnTo>
                    <a:pt x="123" y="843"/>
                  </a:lnTo>
                  <a:lnTo>
                    <a:pt x="143" y="866"/>
                  </a:lnTo>
                  <a:lnTo>
                    <a:pt x="166" y="888"/>
                  </a:lnTo>
                  <a:lnTo>
                    <a:pt x="191" y="910"/>
                  </a:lnTo>
                  <a:lnTo>
                    <a:pt x="217" y="928"/>
                  </a:lnTo>
                  <a:lnTo>
                    <a:pt x="244" y="947"/>
                  </a:lnTo>
                  <a:lnTo>
                    <a:pt x="453" y="651"/>
                  </a:lnTo>
                  <a:lnTo>
                    <a:pt x="434" y="641"/>
                  </a:lnTo>
                  <a:lnTo>
                    <a:pt x="416" y="628"/>
                  </a:lnTo>
                  <a:lnTo>
                    <a:pt x="400" y="613"/>
                  </a:lnTo>
                  <a:lnTo>
                    <a:pt x="387" y="596"/>
                  </a:lnTo>
                  <a:lnTo>
                    <a:pt x="376" y="577"/>
                  </a:lnTo>
                  <a:lnTo>
                    <a:pt x="368" y="557"/>
                  </a:lnTo>
                  <a:lnTo>
                    <a:pt x="363" y="535"/>
                  </a:lnTo>
                  <a:lnTo>
                    <a:pt x="361" y="512"/>
                  </a:lnTo>
                  <a:lnTo>
                    <a:pt x="365" y="482"/>
                  </a:lnTo>
                  <a:lnTo>
                    <a:pt x="373" y="453"/>
                  </a:lnTo>
                  <a:lnTo>
                    <a:pt x="387" y="428"/>
                  </a:lnTo>
                  <a:lnTo>
                    <a:pt x="406" y="405"/>
                  </a:lnTo>
                  <a:lnTo>
                    <a:pt x="428" y="386"/>
                  </a:lnTo>
                  <a:lnTo>
                    <a:pt x="453" y="372"/>
                  </a:lnTo>
                  <a:lnTo>
                    <a:pt x="482" y="364"/>
                  </a:lnTo>
                  <a:lnTo>
                    <a:pt x="512" y="361"/>
                  </a:lnTo>
                  <a:lnTo>
                    <a:pt x="542" y="364"/>
                  </a:lnTo>
                  <a:lnTo>
                    <a:pt x="571" y="372"/>
                  </a:lnTo>
                  <a:lnTo>
                    <a:pt x="596" y="386"/>
                  </a:lnTo>
                  <a:lnTo>
                    <a:pt x="619" y="405"/>
                  </a:lnTo>
                  <a:lnTo>
                    <a:pt x="638" y="428"/>
                  </a:lnTo>
                  <a:lnTo>
                    <a:pt x="652" y="453"/>
                  </a:lnTo>
                  <a:lnTo>
                    <a:pt x="660" y="482"/>
                  </a:lnTo>
                  <a:lnTo>
                    <a:pt x="663" y="512"/>
                  </a:lnTo>
                  <a:lnTo>
                    <a:pt x="660" y="542"/>
                  </a:lnTo>
                  <a:lnTo>
                    <a:pt x="652" y="570"/>
                  </a:lnTo>
                  <a:lnTo>
                    <a:pt x="638" y="596"/>
                  </a:lnTo>
                  <a:lnTo>
                    <a:pt x="619" y="618"/>
                  </a:lnTo>
                  <a:lnTo>
                    <a:pt x="596" y="637"/>
                  </a:lnTo>
                  <a:lnTo>
                    <a:pt x="571" y="651"/>
                  </a:lnTo>
                  <a:lnTo>
                    <a:pt x="542" y="659"/>
                  </a:lnTo>
                  <a:lnTo>
                    <a:pt x="512" y="663"/>
                  </a:lnTo>
                  <a:lnTo>
                    <a:pt x="505" y="663"/>
                  </a:lnTo>
                  <a:lnTo>
                    <a:pt x="497" y="661"/>
                  </a:lnTo>
                  <a:lnTo>
                    <a:pt x="490" y="660"/>
                  </a:lnTo>
                  <a:lnTo>
                    <a:pt x="483" y="659"/>
                  </a:lnTo>
                  <a:lnTo>
                    <a:pt x="476" y="658"/>
                  </a:lnTo>
                  <a:lnTo>
                    <a:pt x="470" y="656"/>
                  </a:lnTo>
                  <a:lnTo>
                    <a:pt x="464" y="653"/>
                  </a:lnTo>
                  <a:lnTo>
                    <a:pt x="457" y="651"/>
                  </a:lnTo>
                  <a:lnTo>
                    <a:pt x="257" y="955"/>
                  </a:lnTo>
                  <a:lnTo>
                    <a:pt x="271" y="963"/>
                  </a:lnTo>
                  <a:lnTo>
                    <a:pt x="286" y="970"/>
                  </a:lnTo>
                  <a:lnTo>
                    <a:pt x="301" y="977"/>
                  </a:lnTo>
                  <a:lnTo>
                    <a:pt x="316" y="984"/>
                  </a:lnTo>
                  <a:lnTo>
                    <a:pt x="331" y="989"/>
                  </a:lnTo>
                  <a:lnTo>
                    <a:pt x="346" y="995"/>
                  </a:lnTo>
                  <a:lnTo>
                    <a:pt x="362" y="1000"/>
                  </a:lnTo>
                  <a:lnTo>
                    <a:pt x="378" y="1004"/>
                  </a:lnTo>
                  <a:lnTo>
                    <a:pt x="393" y="1009"/>
                  </a:lnTo>
                  <a:lnTo>
                    <a:pt x="411" y="1013"/>
                  </a:lnTo>
                  <a:lnTo>
                    <a:pt x="427" y="1016"/>
                  </a:lnTo>
                  <a:lnTo>
                    <a:pt x="443" y="1018"/>
                  </a:lnTo>
                  <a:lnTo>
                    <a:pt x="460" y="1021"/>
                  </a:lnTo>
                  <a:lnTo>
                    <a:pt x="478" y="1022"/>
                  </a:lnTo>
                  <a:lnTo>
                    <a:pt x="495" y="1023"/>
                  </a:lnTo>
                  <a:lnTo>
                    <a:pt x="512" y="1023"/>
                  </a:lnTo>
                  <a:lnTo>
                    <a:pt x="564" y="1021"/>
                  </a:lnTo>
                  <a:lnTo>
                    <a:pt x="615" y="1013"/>
                  </a:lnTo>
                  <a:lnTo>
                    <a:pt x="664" y="1000"/>
                  </a:lnTo>
                  <a:lnTo>
                    <a:pt x="711" y="983"/>
                  </a:lnTo>
                  <a:lnTo>
                    <a:pt x="755" y="961"/>
                  </a:lnTo>
                  <a:lnTo>
                    <a:pt x="798" y="935"/>
                  </a:lnTo>
                  <a:lnTo>
                    <a:pt x="837" y="907"/>
                  </a:lnTo>
                  <a:lnTo>
                    <a:pt x="873" y="873"/>
                  </a:lnTo>
                  <a:lnTo>
                    <a:pt x="906" y="836"/>
                  </a:lnTo>
                  <a:lnTo>
                    <a:pt x="935" y="797"/>
                  </a:lnTo>
                  <a:lnTo>
                    <a:pt x="962" y="756"/>
                  </a:lnTo>
                  <a:lnTo>
                    <a:pt x="982" y="711"/>
                  </a:lnTo>
                  <a:lnTo>
                    <a:pt x="1000" y="664"/>
                  </a:lnTo>
                  <a:lnTo>
                    <a:pt x="1012" y="614"/>
                  </a:lnTo>
                  <a:lnTo>
                    <a:pt x="1020" y="563"/>
                  </a:lnTo>
                  <a:lnTo>
                    <a:pt x="1023" y="5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935" y="2367"/>
              <a:ext cx="151" cy="151"/>
            </a:xfrm>
            <a:custGeom>
              <a:avLst/>
              <a:gdLst>
                <a:gd name="T0" fmla="*/ 11 w 302"/>
                <a:gd name="T1" fmla="*/ 122 h 302"/>
                <a:gd name="T2" fmla="*/ 32 w 302"/>
                <a:gd name="T3" fmla="*/ 70 h 302"/>
                <a:gd name="T4" fmla="*/ 70 w 302"/>
                <a:gd name="T5" fmla="*/ 32 h 302"/>
                <a:gd name="T6" fmla="*/ 122 w 302"/>
                <a:gd name="T7" fmla="*/ 10 h 302"/>
                <a:gd name="T8" fmla="*/ 180 w 302"/>
                <a:gd name="T9" fmla="*/ 10 h 302"/>
                <a:gd name="T10" fmla="*/ 231 w 302"/>
                <a:gd name="T11" fmla="*/ 32 h 302"/>
                <a:gd name="T12" fmla="*/ 270 w 302"/>
                <a:gd name="T13" fmla="*/ 70 h 302"/>
                <a:gd name="T14" fmla="*/ 291 w 302"/>
                <a:gd name="T15" fmla="*/ 122 h 302"/>
                <a:gd name="T16" fmla="*/ 291 w 302"/>
                <a:gd name="T17" fmla="*/ 179 h 302"/>
                <a:gd name="T18" fmla="*/ 270 w 302"/>
                <a:gd name="T19" fmla="*/ 230 h 302"/>
                <a:gd name="T20" fmla="*/ 231 w 302"/>
                <a:gd name="T21" fmla="*/ 269 h 302"/>
                <a:gd name="T22" fmla="*/ 180 w 302"/>
                <a:gd name="T23" fmla="*/ 290 h 302"/>
                <a:gd name="T24" fmla="*/ 144 w 302"/>
                <a:gd name="T25" fmla="*/ 293 h 302"/>
                <a:gd name="T26" fmla="*/ 130 w 302"/>
                <a:gd name="T27" fmla="*/ 292 h 302"/>
                <a:gd name="T28" fmla="*/ 118 w 302"/>
                <a:gd name="T29" fmla="*/ 290 h 302"/>
                <a:gd name="T30" fmla="*/ 106 w 302"/>
                <a:gd name="T31" fmla="*/ 287 h 302"/>
                <a:gd name="T32" fmla="*/ 96 w 302"/>
                <a:gd name="T33" fmla="*/ 290 h 302"/>
                <a:gd name="T34" fmla="*/ 109 w 302"/>
                <a:gd name="T35" fmla="*/ 295 h 302"/>
                <a:gd name="T36" fmla="*/ 122 w 302"/>
                <a:gd name="T37" fmla="*/ 298 h 302"/>
                <a:gd name="T38" fmla="*/ 136 w 302"/>
                <a:gd name="T39" fmla="*/ 300 h 302"/>
                <a:gd name="T40" fmla="*/ 151 w 302"/>
                <a:gd name="T41" fmla="*/ 302 h 302"/>
                <a:gd name="T42" fmla="*/ 210 w 302"/>
                <a:gd name="T43" fmla="*/ 290 h 302"/>
                <a:gd name="T44" fmla="*/ 258 w 302"/>
                <a:gd name="T45" fmla="*/ 257 h 302"/>
                <a:gd name="T46" fmla="*/ 291 w 302"/>
                <a:gd name="T47" fmla="*/ 209 h 302"/>
                <a:gd name="T48" fmla="*/ 302 w 302"/>
                <a:gd name="T49" fmla="*/ 151 h 302"/>
                <a:gd name="T50" fmla="*/ 291 w 302"/>
                <a:gd name="T51" fmla="*/ 92 h 302"/>
                <a:gd name="T52" fmla="*/ 258 w 302"/>
                <a:gd name="T53" fmla="*/ 44 h 302"/>
                <a:gd name="T54" fmla="*/ 210 w 302"/>
                <a:gd name="T55" fmla="*/ 11 h 302"/>
                <a:gd name="T56" fmla="*/ 151 w 302"/>
                <a:gd name="T57" fmla="*/ 0 h 302"/>
                <a:gd name="T58" fmla="*/ 92 w 302"/>
                <a:gd name="T59" fmla="*/ 11 h 302"/>
                <a:gd name="T60" fmla="*/ 45 w 302"/>
                <a:gd name="T61" fmla="*/ 44 h 302"/>
                <a:gd name="T62" fmla="*/ 12 w 302"/>
                <a:gd name="T63" fmla="*/ 92 h 302"/>
                <a:gd name="T64" fmla="*/ 0 w 302"/>
                <a:gd name="T65" fmla="*/ 151 h 302"/>
                <a:gd name="T66" fmla="*/ 7 w 302"/>
                <a:gd name="T67" fmla="*/ 196 h 302"/>
                <a:gd name="T68" fmla="*/ 26 w 302"/>
                <a:gd name="T69" fmla="*/ 235 h 302"/>
                <a:gd name="T70" fmla="*/ 55 w 302"/>
                <a:gd name="T71" fmla="*/ 267 h 302"/>
                <a:gd name="T72" fmla="*/ 92 w 302"/>
                <a:gd name="T73" fmla="*/ 290 h 302"/>
                <a:gd name="T74" fmla="*/ 79 w 302"/>
                <a:gd name="T75" fmla="*/ 274 h 302"/>
                <a:gd name="T76" fmla="*/ 46 w 302"/>
                <a:gd name="T77" fmla="*/ 247 h 302"/>
                <a:gd name="T78" fmla="*/ 22 w 302"/>
                <a:gd name="T79" fmla="*/ 213 h 302"/>
                <a:gd name="T80" fmla="*/ 9 w 302"/>
                <a:gd name="T81" fmla="*/ 17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2" h="302">
                  <a:moveTo>
                    <a:pt x="8" y="151"/>
                  </a:moveTo>
                  <a:lnTo>
                    <a:pt x="11" y="122"/>
                  </a:lnTo>
                  <a:lnTo>
                    <a:pt x="20" y="95"/>
                  </a:lnTo>
                  <a:lnTo>
                    <a:pt x="32" y="70"/>
                  </a:lnTo>
                  <a:lnTo>
                    <a:pt x="50" y="49"/>
                  </a:lnTo>
                  <a:lnTo>
                    <a:pt x="70" y="32"/>
                  </a:lnTo>
                  <a:lnTo>
                    <a:pt x="96" y="19"/>
                  </a:lnTo>
                  <a:lnTo>
                    <a:pt x="122" y="10"/>
                  </a:lnTo>
                  <a:lnTo>
                    <a:pt x="151" y="8"/>
                  </a:lnTo>
                  <a:lnTo>
                    <a:pt x="180" y="10"/>
                  </a:lnTo>
                  <a:lnTo>
                    <a:pt x="206" y="19"/>
                  </a:lnTo>
                  <a:lnTo>
                    <a:pt x="231" y="32"/>
                  </a:lnTo>
                  <a:lnTo>
                    <a:pt x="253" y="49"/>
                  </a:lnTo>
                  <a:lnTo>
                    <a:pt x="270" y="70"/>
                  </a:lnTo>
                  <a:lnTo>
                    <a:pt x="283" y="95"/>
                  </a:lnTo>
                  <a:lnTo>
                    <a:pt x="291" y="122"/>
                  </a:lnTo>
                  <a:lnTo>
                    <a:pt x="294" y="151"/>
                  </a:lnTo>
                  <a:lnTo>
                    <a:pt x="291" y="179"/>
                  </a:lnTo>
                  <a:lnTo>
                    <a:pt x="283" y="206"/>
                  </a:lnTo>
                  <a:lnTo>
                    <a:pt x="270" y="230"/>
                  </a:lnTo>
                  <a:lnTo>
                    <a:pt x="253" y="251"/>
                  </a:lnTo>
                  <a:lnTo>
                    <a:pt x="231" y="269"/>
                  </a:lnTo>
                  <a:lnTo>
                    <a:pt x="206" y="282"/>
                  </a:lnTo>
                  <a:lnTo>
                    <a:pt x="180" y="290"/>
                  </a:lnTo>
                  <a:lnTo>
                    <a:pt x="151" y="293"/>
                  </a:lnTo>
                  <a:lnTo>
                    <a:pt x="144" y="293"/>
                  </a:lnTo>
                  <a:lnTo>
                    <a:pt x="137" y="292"/>
                  </a:lnTo>
                  <a:lnTo>
                    <a:pt x="130" y="292"/>
                  </a:lnTo>
                  <a:lnTo>
                    <a:pt x="125" y="291"/>
                  </a:lnTo>
                  <a:lnTo>
                    <a:pt x="118" y="290"/>
                  </a:lnTo>
                  <a:lnTo>
                    <a:pt x="112" y="288"/>
                  </a:lnTo>
                  <a:lnTo>
                    <a:pt x="106" y="287"/>
                  </a:lnTo>
                  <a:lnTo>
                    <a:pt x="100" y="284"/>
                  </a:lnTo>
                  <a:lnTo>
                    <a:pt x="96" y="290"/>
                  </a:lnTo>
                  <a:lnTo>
                    <a:pt x="103" y="292"/>
                  </a:lnTo>
                  <a:lnTo>
                    <a:pt x="109" y="295"/>
                  </a:lnTo>
                  <a:lnTo>
                    <a:pt x="115" y="297"/>
                  </a:lnTo>
                  <a:lnTo>
                    <a:pt x="122" y="298"/>
                  </a:lnTo>
                  <a:lnTo>
                    <a:pt x="129" y="299"/>
                  </a:lnTo>
                  <a:lnTo>
                    <a:pt x="136" y="300"/>
                  </a:lnTo>
                  <a:lnTo>
                    <a:pt x="144" y="302"/>
                  </a:lnTo>
                  <a:lnTo>
                    <a:pt x="151" y="302"/>
                  </a:lnTo>
                  <a:lnTo>
                    <a:pt x="181" y="298"/>
                  </a:lnTo>
                  <a:lnTo>
                    <a:pt x="210" y="290"/>
                  </a:lnTo>
                  <a:lnTo>
                    <a:pt x="235" y="276"/>
                  </a:lnTo>
                  <a:lnTo>
                    <a:pt x="258" y="257"/>
                  </a:lnTo>
                  <a:lnTo>
                    <a:pt x="277" y="235"/>
                  </a:lnTo>
                  <a:lnTo>
                    <a:pt x="291" y="209"/>
                  </a:lnTo>
                  <a:lnTo>
                    <a:pt x="299" y="181"/>
                  </a:lnTo>
                  <a:lnTo>
                    <a:pt x="302" y="151"/>
                  </a:lnTo>
                  <a:lnTo>
                    <a:pt x="299" y="121"/>
                  </a:lnTo>
                  <a:lnTo>
                    <a:pt x="291" y="92"/>
                  </a:lnTo>
                  <a:lnTo>
                    <a:pt x="277" y="67"/>
                  </a:lnTo>
                  <a:lnTo>
                    <a:pt x="258" y="44"/>
                  </a:lnTo>
                  <a:lnTo>
                    <a:pt x="235" y="25"/>
                  </a:lnTo>
                  <a:lnTo>
                    <a:pt x="210" y="11"/>
                  </a:lnTo>
                  <a:lnTo>
                    <a:pt x="181" y="3"/>
                  </a:lnTo>
                  <a:lnTo>
                    <a:pt x="151" y="0"/>
                  </a:lnTo>
                  <a:lnTo>
                    <a:pt x="121" y="3"/>
                  </a:lnTo>
                  <a:lnTo>
                    <a:pt x="92" y="11"/>
                  </a:lnTo>
                  <a:lnTo>
                    <a:pt x="67" y="25"/>
                  </a:lnTo>
                  <a:lnTo>
                    <a:pt x="45" y="44"/>
                  </a:lnTo>
                  <a:lnTo>
                    <a:pt x="26" y="67"/>
                  </a:lnTo>
                  <a:lnTo>
                    <a:pt x="12" y="92"/>
                  </a:lnTo>
                  <a:lnTo>
                    <a:pt x="4" y="121"/>
                  </a:lnTo>
                  <a:lnTo>
                    <a:pt x="0" y="151"/>
                  </a:lnTo>
                  <a:lnTo>
                    <a:pt x="2" y="174"/>
                  </a:lnTo>
                  <a:lnTo>
                    <a:pt x="7" y="196"/>
                  </a:lnTo>
                  <a:lnTo>
                    <a:pt x="15" y="216"/>
                  </a:lnTo>
                  <a:lnTo>
                    <a:pt x="26" y="235"/>
                  </a:lnTo>
                  <a:lnTo>
                    <a:pt x="39" y="252"/>
                  </a:lnTo>
                  <a:lnTo>
                    <a:pt x="55" y="267"/>
                  </a:lnTo>
                  <a:lnTo>
                    <a:pt x="73" y="280"/>
                  </a:lnTo>
                  <a:lnTo>
                    <a:pt x="92" y="290"/>
                  </a:lnTo>
                  <a:lnTo>
                    <a:pt x="97" y="283"/>
                  </a:lnTo>
                  <a:lnTo>
                    <a:pt x="79" y="274"/>
                  </a:lnTo>
                  <a:lnTo>
                    <a:pt x="61" y="262"/>
                  </a:lnTo>
                  <a:lnTo>
                    <a:pt x="46" y="247"/>
                  </a:lnTo>
                  <a:lnTo>
                    <a:pt x="34" y="231"/>
                  </a:lnTo>
                  <a:lnTo>
                    <a:pt x="22" y="213"/>
                  </a:lnTo>
                  <a:lnTo>
                    <a:pt x="15" y="193"/>
                  </a:lnTo>
                  <a:lnTo>
                    <a:pt x="9" y="173"/>
                  </a:lnTo>
                  <a:lnTo>
                    <a:pt x="8" y="15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939" y="2371"/>
              <a:ext cx="143" cy="143"/>
            </a:xfrm>
            <a:custGeom>
              <a:avLst/>
              <a:gdLst>
                <a:gd name="T0" fmla="*/ 283 w 286"/>
                <a:gd name="T1" fmla="*/ 114 h 285"/>
                <a:gd name="T2" fmla="*/ 262 w 286"/>
                <a:gd name="T3" fmla="*/ 62 h 285"/>
                <a:gd name="T4" fmla="*/ 223 w 286"/>
                <a:gd name="T5" fmla="*/ 24 h 285"/>
                <a:gd name="T6" fmla="*/ 172 w 286"/>
                <a:gd name="T7" fmla="*/ 2 h 285"/>
                <a:gd name="T8" fmla="*/ 114 w 286"/>
                <a:gd name="T9" fmla="*/ 2 h 285"/>
                <a:gd name="T10" fmla="*/ 62 w 286"/>
                <a:gd name="T11" fmla="*/ 24 h 285"/>
                <a:gd name="T12" fmla="*/ 24 w 286"/>
                <a:gd name="T13" fmla="*/ 62 h 285"/>
                <a:gd name="T14" fmla="*/ 3 w 286"/>
                <a:gd name="T15" fmla="*/ 114 h 285"/>
                <a:gd name="T16" fmla="*/ 1 w 286"/>
                <a:gd name="T17" fmla="*/ 165 h 285"/>
                <a:gd name="T18" fmla="*/ 14 w 286"/>
                <a:gd name="T19" fmla="*/ 205 h 285"/>
                <a:gd name="T20" fmla="*/ 38 w 286"/>
                <a:gd name="T21" fmla="*/ 239 h 285"/>
                <a:gd name="T22" fmla="*/ 71 w 286"/>
                <a:gd name="T23" fmla="*/ 266 h 285"/>
                <a:gd name="T24" fmla="*/ 98 w 286"/>
                <a:gd name="T25" fmla="*/ 264 h 285"/>
                <a:gd name="T26" fmla="*/ 64 w 286"/>
                <a:gd name="T27" fmla="*/ 245 h 285"/>
                <a:gd name="T28" fmla="*/ 37 w 286"/>
                <a:gd name="T29" fmla="*/ 216 h 285"/>
                <a:gd name="T30" fmla="*/ 20 w 286"/>
                <a:gd name="T31" fmla="*/ 182 h 285"/>
                <a:gd name="T32" fmla="*/ 14 w 286"/>
                <a:gd name="T33" fmla="*/ 143 h 285"/>
                <a:gd name="T34" fmla="*/ 24 w 286"/>
                <a:gd name="T35" fmla="*/ 92 h 285"/>
                <a:gd name="T36" fmla="*/ 52 w 286"/>
                <a:gd name="T37" fmla="*/ 52 h 285"/>
                <a:gd name="T38" fmla="*/ 92 w 286"/>
                <a:gd name="T39" fmla="*/ 24 h 285"/>
                <a:gd name="T40" fmla="*/ 143 w 286"/>
                <a:gd name="T41" fmla="*/ 14 h 285"/>
                <a:gd name="T42" fmla="*/ 194 w 286"/>
                <a:gd name="T43" fmla="*/ 24 h 285"/>
                <a:gd name="T44" fmla="*/ 234 w 286"/>
                <a:gd name="T45" fmla="*/ 52 h 285"/>
                <a:gd name="T46" fmla="*/ 262 w 286"/>
                <a:gd name="T47" fmla="*/ 92 h 285"/>
                <a:gd name="T48" fmla="*/ 272 w 286"/>
                <a:gd name="T49" fmla="*/ 143 h 285"/>
                <a:gd name="T50" fmla="*/ 262 w 286"/>
                <a:gd name="T51" fmla="*/ 193 h 285"/>
                <a:gd name="T52" fmla="*/ 234 w 286"/>
                <a:gd name="T53" fmla="*/ 234 h 285"/>
                <a:gd name="T54" fmla="*/ 194 w 286"/>
                <a:gd name="T55" fmla="*/ 261 h 285"/>
                <a:gd name="T56" fmla="*/ 143 w 286"/>
                <a:gd name="T57" fmla="*/ 272 h 285"/>
                <a:gd name="T58" fmla="*/ 132 w 286"/>
                <a:gd name="T59" fmla="*/ 272 h 285"/>
                <a:gd name="T60" fmla="*/ 121 w 286"/>
                <a:gd name="T61" fmla="*/ 269 h 285"/>
                <a:gd name="T62" fmla="*/ 110 w 286"/>
                <a:gd name="T63" fmla="*/ 267 h 285"/>
                <a:gd name="T64" fmla="*/ 99 w 286"/>
                <a:gd name="T65" fmla="*/ 264 h 285"/>
                <a:gd name="T66" fmla="*/ 98 w 286"/>
                <a:gd name="T67" fmla="*/ 279 h 285"/>
                <a:gd name="T68" fmla="*/ 110 w 286"/>
                <a:gd name="T69" fmla="*/ 282 h 285"/>
                <a:gd name="T70" fmla="*/ 122 w 286"/>
                <a:gd name="T71" fmla="*/ 284 h 285"/>
                <a:gd name="T72" fmla="*/ 136 w 286"/>
                <a:gd name="T73" fmla="*/ 285 h 285"/>
                <a:gd name="T74" fmla="*/ 172 w 286"/>
                <a:gd name="T75" fmla="*/ 282 h 285"/>
                <a:gd name="T76" fmla="*/ 223 w 286"/>
                <a:gd name="T77" fmla="*/ 261 h 285"/>
                <a:gd name="T78" fmla="*/ 262 w 286"/>
                <a:gd name="T79" fmla="*/ 222 h 285"/>
                <a:gd name="T80" fmla="*/ 283 w 286"/>
                <a:gd name="T81" fmla="*/ 17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6" h="285">
                  <a:moveTo>
                    <a:pt x="286" y="143"/>
                  </a:moveTo>
                  <a:lnTo>
                    <a:pt x="283" y="114"/>
                  </a:lnTo>
                  <a:lnTo>
                    <a:pt x="275" y="87"/>
                  </a:lnTo>
                  <a:lnTo>
                    <a:pt x="262" y="62"/>
                  </a:lnTo>
                  <a:lnTo>
                    <a:pt x="245" y="41"/>
                  </a:lnTo>
                  <a:lnTo>
                    <a:pt x="223" y="24"/>
                  </a:lnTo>
                  <a:lnTo>
                    <a:pt x="198" y="11"/>
                  </a:lnTo>
                  <a:lnTo>
                    <a:pt x="172" y="2"/>
                  </a:lnTo>
                  <a:lnTo>
                    <a:pt x="143" y="0"/>
                  </a:lnTo>
                  <a:lnTo>
                    <a:pt x="114" y="2"/>
                  </a:lnTo>
                  <a:lnTo>
                    <a:pt x="88" y="11"/>
                  </a:lnTo>
                  <a:lnTo>
                    <a:pt x="62" y="24"/>
                  </a:lnTo>
                  <a:lnTo>
                    <a:pt x="42" y="41"/>
                  </a:lnTo>
                  <a:lnTo>
                    <a:pt x="24" y="62"/>
                  </a:lnTo>
                  <a:lnTo>
                    <a:pt x="12" y="87"/>
                  </a:lnTo>
                  <a:lnTo>
                    <a:pt x="3" y="114"/>
                  </a:lnTo>
                  <a:lnTo>
                    <a:pt x="0" y="143"/>
                  </a:lnTo>
                  <a:lnTo>
                    <a:pt x="1" y="165"/>
                  </a:lnTo>
                  <a:lnTo>
                    <a:pt x="7" y="185"/>
                  </a:lnTo>
                  <a:lnTo>
                    <a:pt x="14" y="205"/>
                  </a:lnTo>
                  <a:lnTo>
                    <a:pt x="26" y="223"/>
                  </a:lnTo>
                  <a:lnTo>
                    <a:pt x="38" y="239"/>
                  </a:lnTo>
                  <a:lnTo>
                    <a:pt x="53" y="254"/>
                  </a:lnTo>
                  <a:lnTo>
                    <a:pt x="71" y="266"/>
                  </a:lnTo>
                  <a:lnTo>
                    <a:pt x="89" y="275"/>
                  </a:lnTo>
                  <a:lnTo>
                    <a:pt x="98" y="264"/>
                  </a:lnTo>
                  <a:lnTo>
                    <a:pt x="81" y="256"/>
                  </a:lnTo>
                  <a:lnTo>
                    <a:pt x="64" y="245"/>
                  </a:lnTo>
                  <a:lnTo>
                    <a:pt x="50" y="231"/>
                  </a:lnTo>
                  <a:lnTo>
                    <a:pt x="37" y="216"/>
                  </a:lnTo>
                  <a:lnTo>
                    <a:pt x="28" y="200"/>
                  </a:lnTo>
                  <a:lnTo>
                    <a:pt x="20" y="182"/>
                  </a:lnTo>
                  <a:lnTo>
                    <a:pt x="15" y="163"/>
                  </a:lnTo>
                  <a:lnTo>
                    <a:pt x="14" y="143"/>
                  </a:lnTo>
                  <a:lnTo>
                    <a:pt x="16" y="116"/>
                  </a:lnTo>
                  <a:lnTo>
                    <a:pt x="24" y="92"/>
                  </a:lnTo>
                  <a:lnTo>
                    <a:pt x="36" y="70"/>
                  </a:lnTo>
                  <a:lnTo>
                    <a:pt x="52" y="52"/>
                  </a:lnTo>
                  <a:lnTo>
                    <a:pt x="71" y="36"/>
                  </a:lnTo>
                  <a:lnTo>
                    <a:pt x="92" y="24"/>
                  </a:lnTo>
                  <a:lnTo>
                    <a:pt x="117" y="16"/>
                  </a:lnTo>
                  <a:lnTo>
                    <a:pt x="143" y="14"/>
                  </a:lnTo>
                  <a:lnTo>
                    <a:pt x="170" y="16"/>
                  </a:lnTo>
                  <a:lnTo>
                    <a:pt x="194" y="24"/>
                  </a:lnTo>
                  <a:lnTo>
                    <a:pt x="216" y="36"/>
                  </a:lnTo>
                  <a:lnTo>
                    <a:pt x="234" y="52"/>
                  </a:lnTo>
                  <a:lnTo>
                    <a:pt x="250" y="70"/>
                  </a:lnTo>
                  <a:lnTo>
                    <a:pt x="262" y="92"/>
                  </a:lnTo>
                  <a:lnTo>
                    <a:pt x="270" y="116"/>
                  </a:lnTo>
                  <a:lnTo>
                    <a:pt x="272" y="143"/>
                  </a:lnTo>
                  <a:lnTo>
                    <a:pt x="270" y="169"/>
                  </a:lnTo>
                  <a:lnTo>
                    <a:pt x="262" y="193"/>
                  </a:lnTo>
                  <a:lnTo>
                    <a:pt x="250" y="215"/>
                  </a:lnTo>
                  <a:lnTo>
                    <a:pt x="234" y="234"/>
                  </a:lnTo>
                  <a:lnTo>
                    <a:pt x="216" y="250"/>
                  </a:lnTo>
                  <a:lnTo>
                    <a:pt x="194" y="261"/>
                  </a:lnTo>
                  <a:lnTo>
                    <a:pt x="170" y="269"/>
                  </a:lnTo>
                  <a:lnTo>
                    <a:pt x="143" y="272"/>
                  </a:lnTo>
                  <a:lnTo>
                    <a:pt x="137" y="272"/>
                  </a:lnTo>
                  <a:lnTo>
                    <a:pt x="132" y="272"/>
                  </a:lnTo>
                  <a:lnTo>
                    <a:pt x="126" y="270"/>
                  </a:lnTo>
                  <a:lnTo>
                    <a:pt x="121" y="269"/>
                  </a:lnTo>
                  <a:lnTo>
                    <a:pt x="115" y="268"/>
                  </a:lnTo>
                  <a:lnTo>
                    <a:pt x="110" y="267"/>
                  </a:lnTo>
                  <a:lnTo>
                    <a:pt x="105" y="266"/>
                  </a:lnTo>
                  <a:lnTo>
                    <a:pt x="99" y="264"/>
                  </a:lnTo>
                  <a:lnTo>
                    <a:pt x="92" y="276"/>
                  </a:lnTo>
                  <a:lnTo>
                    <a:pt x="98" y="279"/>
                  </a:lnTo>
                  <a:lnTo>
                    <a:pt x="104" y="280"/>
                  </a:lnTo>
                  <a:lnTo>
                    <a:pt x="110" y="282"/>
                  </a:lnTo>
                  <a:lnTo>
                    <a:pt x="117" y="283"/>
                  </a:lnTo>
                  <a:lnTo>
                    <a:pt x="122" y="284"/>
                  </a:lnTo>
                  <a:lnTo>
                    <a:pt x="129" y="284"/>
                  </a:lnTo>
                  <a:lnTo>
                    <a:pt x="136" y="285"/>
                  </a:lnTo>
                  <a:lnTo>
                    <a:pt x="143" y="285"/>
                  </a:lnTo>
                  <a:lnTo>
                    <a:pt x="172" y="282"/>
                  </a:lnTo>
                  <a:lnTo>
                    <a:pt x="198" y="274"/>
                  </a:lnTo>
                  <a:lnTo>
                    <a:pt x="223" y="261"/>
                  </a:lnTo>
                  <a:lnTo>
                    <a:pt x="245" y="243"/>
                  </a:lnTo>
                  <a:lnTo>
                    <a:pt x="262" y="222"/>
                  </a:lnTo>
                  <a:lnTo>
                    <a:pt x="275" y="198"/>
                  </a:lnTo>
                  <a:lnTo>
                    <a:pt x="283" y="171"/>
                  </a:lnTo>
                  <a:lnTo>
                    <a:pt x="286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864" y="2666"/>
              <a:ext cx="15" cy="15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22 h 31"/>
                <a:gd name="T4" fmla="*/ 4 w 30"/>
                <a:gd name="T5" fmla="*/ 25 h 31"/>
                <a:gd name="T6" fmla="*/ 9 w 30"/>
                <a:gd name="T7" fmla="*/ 27 h 31"/>
                <a:gd name="T8" fmla="*/ 12 w 30"/>
                <a:gd name="T9" fmla="*/ 29 h 31"/>
                <a:gd name="T10" fmla="*/ 15 w 30"/>
                <a:gd name="T11" fmla="*/ 31 h 31"/>
                <a:gd name="T12" fmla="*/ 30 w 30"/>
                <a:gd name="T13" fmla="*/ 8 h 31"/>
                <a:gd name="T14" fmla="*/ 27 w 30"/>
                <a:gd name="T15" fmla="*/ 6 h 31"/>
                <a:gd name="T16" fmla="*/ 23 w 30"/>
                <a:gd name="T17" fmla="*/ 5 h 31"/>
                <a:gd name="T18" fmla="*/ 19 w 30"/>
                <a:gd name="T19" fmla="*/ 3 h 31"/>
                <a:gd name="T20" fmla="*/ 15 w 3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0" y="22"/>
                  </a:lnTo>
                  <a:lnTo>
                    <a:pt x="4" y="25"/>
                  </a:lnTo>
                  <a:lnTo>
                    <a:pt x="9" y="27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3" y="5"/>
                  </a:lnTo>
                  <a:lnTo>
                    <a:pt x="19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872" y="2660"/>
              <a:ext cx="11" cy="10"/>
            </a:xfrm>
            <a:custGeom>
              <a:avLst/>
              <a:gdLst>
                <a:gd name="T0" fmla="*/ 23 w 23"/>
                <a:gd name="T1" fmla="*/ 8 h 19"/>
                <a:gd name="T2" fmla="*/ 20 w 23"/>
                <a:gd name="T3" fmla="*/ 6 h 19"/>
                <a:gd name="T4" fmla="*/ 17 w 23"/>
                <a:gd name="T5" fmla="*/ 3 h 19"/>
                <a:gd name="T6" fmla="*/ 13 w 23"/>
                <a:gd name="T7" fmla="*/ 2 h 19"/>
                <a:gd name="T8" fmla="*/ 10 w 23"/>
                <a:gd name="T9" fmla="*/ 0 h 19"/>
                <a:gd name="T10" fmla="*/ 0 w 23"/>
                <a:gd name="T11" fmla="*/ 11 h 19"/>
                <a:gd name="T12" fmla="*/ 4 w 23"/>
                <a:gd name="T13" fmla="*/ 14 h 19"/>
                <a:gd name="T14" fmla="*/ 8 w 23"/>
                <a:gd name="T15" fmla="*/ 16 h 19"/>
                <a:gd name="T16" fmla="*/ 12 w 23"/>
                <a:gd name="T17" fmla="*/ 17 h 19"/>
                <a:gd name="T18" fmla="*/ 15 w 23"/>
                <a:gd name="T19" fmla="*/ 19 h 19"/>
                <a:gd name="T20" fmla="*/ 23 w 23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9">
                  <a:moveTo>
                    <a:pt x="23" y="8"/>
                  </a:moveTo>
                  <a:lnTo>
                    <a:pt x="20" y="6"/>
                  </a:lnTo>
                  <a:lnTo>
                    <a:pt x="17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7"/>
                  </a:lnTo>
                  <a:lnTo>
                    <a:pt x="15" y="19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876" y="2512"/>
              <a:ext cx="107" cy="152"/>
            </a:xfrm>
            <a:custGeom>
              <a:avLst/>
              <a:gdLst>
                <a:gd name="T0" fmla="*/ 209 w 213"/>
                <a:gd name="T1" fmla="*/ 0 h 304"/>
                <a:gd name="T2" fmla="*/ 0 w 213"/>
                <a:gd name="T3" fmla="*/ 296 h 304"/>
                <a:gd name="T4" fmla="*/ 3 w 213"/>
                <a:gd name="T5" fmla="*/ 298 h 304"/>
                <a:gd name="T6" fmla="*/ 7 w 213"/>
                <a:gd name="T7" fmla="*/ 299 h 304"/>
                <a:gd name="T8" fmla="*/ 10 w 213"/>
                <a:gd name="T9" fmla="*/ 302 h 304"/>
                <a:gd name="T10" fmla="*/ 13 w 213"/>
                <a:gd name="T11" fmla="*/ 304 h 304"/>
                <a:gd name="T12" fmla="*/ 213 w 213"/>
                <a:gd name="T13" fmla="*/ 0 h 304"/>
                <a:gd name="T14" fmla="*/ 212 w 213"/>
                <a:gd name="T15" fmla="*/ 0 h 304"/>
                <a:gd name="T16" fmla="*/ 212 w 213"/>
                <a:gd name="T17" fmla="*/ 0 h 304"/>
                <a:gd name="T18" fmla="*/ 211 w 213"/>
                <a:gd name="T19" fmla="*/ 0 h 304"/>
                <a:gd name="T20" fmla="*/ 209 w 213"/>
                <a:gd name="T2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04">
                  <a:moveTo>
                    <a:pt x="209" y="0"/>
                  </a:moveTo>
                  <a:lnTo>
                    <a:pt x="0" y="296"/>
                  </a:lnTo>
                  <a:lnTo>
                    <a:pt x="3" y="298"/>
                  </a:lnTo>
                  <a:lnTo>
                    <a:pt x="7" y="299"/>
                  </a:lnTo>
                  <a:lnTo>
                    <a:pt x="10" y="302"/>
                  </a:lnTo>
                  <a:lnTo>
                    <a:pt x="13" y="304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1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981" y="2509"/>
              <a:ext cx="4" cy="3"/>
            </a:xfrm>
            <a:custGeom>
              <a:avLst/>
              <a:gdLst>
                <a:gd name="T0" fmla="*/ 8 w 8"/>
                <a:gd name="T1" fmla="*/ 1 h 7"/>
                <a:gd name="T2" fmla="*/ 7 w 8"/>
                <a:gd name="T3" fmla="*/ 1 h 7"/>
                <a:gd name="T4" fmla="*/ 7 w 8"/>
                <a:gd name="T5" fmla="*/ 0 h 7"/>
                <a:gd name="T6" fmla="*/ 6 w 8"/>
                <a:gd name="T7" fmla="*/ 0 h 7"/>
                <a:gd name="T8" fmla="*/ 5 w 8"/>
                <a:gd name="T9" fmla="*/ 0 h 7"/>
                <a:gd name="T10" fmla="*/ 0 w 8"/>
                <a:gd name="T11" fmla="*/ 7 h 7"/>
                <a:gd name="T12" fmla="*/ 2 w 8"/>
                <a:gd name="T13" fmla="*/ 7 h 7"/>
                <a:gd name="T14" fmla="*/ 3 w 8"/>
                <a:gd name="T15" fmla="*/ 7 h 7"/>
                <a:gd name="T16" fmla="*/ 3 w 8"/>
                <a:gd name="T17" fmla="*/ 7 h 7"/>
                <a:gd name="T18" fmla="*/ 4 w 8"/>
                <a:gd name="T19" fmla="*/ 7 h 7"/>
                <a:gd name="T20" fmla="*/ 8 w 8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983" y="2503"/>
              <a:ext cx="6" cy="6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11 h 12"/>
                <a:gd name="T4" fmla="*/ 1 w 10"/>
                <a:gd name="T5" fmla="*/ 11 h 12"/>
                <a:gd name="T6" fmla="*/ 2 w 10"/>
                <a:gd name="T7" fmla="*/ 11 h 12"/>
                <a:gd name="T8" fmla="*/ 2 w 10"/>
                <a:gd name="T9" fmla="*/ 12 h 12"/>
                <a:gd name="T10" fmla="*/ 3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  <a:gd name="T16" fmla="*/ 10 w 10"/>
                <a:gd name="T17" fmla="*/ 0 h 12"/>
                <a:gd name="T18" fmla="*/ 9 w 10"/>
                <a:gd name="T19" fmla="*/ 0 h 12"/>
                <a:gd name="T20" fmla="*/ 9 w 10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843" y="2217"/>
              <a:ext cx="126" cy="160"/>
            </a:xfrm>
            <a:custGeom>
              <a:avLst/>
              <a:gdLst>
                <a:gd name="T0" fmla="*/ 137 w 251"/>
                <a:gd name="T1" fmla="*/ 0 h 319"/>
                <a:gd name="T2" fmla="*/ 136 w 251"/>
                <a:gd name="T3" fmla="*/ 0 h 319"/>
                <a:gd name="T4" fmla="*/ 131 w 251"/>
                <a:gd name="T5" fmla="*/ 2 h 319"/>
                <a:gd name="T6" fmla="*/ 126 w 251"/>
                <a:gd name="T7" fmla="*/ 3 h 319"/>
                <a:gd name="T8" fmla="*/ 117 w 251"/>
                <a:gd name="T9" fmla="*/ 5 h 319"/>
                <a:gd name="T10" fmla="*/ 107 w 251"/>
                <a:gd name="T11" fmla="*/ 10 h 319"/>
                <a:gd name="T12" fmla="*/ 96 w 251"/>
                <a:gd name="T13" fmla="*/ 14 h 319"/>
                <a:gd name="T14" fmla="*/ 83 w 251"/>
                <a:gd name="T15" fmla="*/ 20 h 319"/>
                <a:gd name="T16" fmla="*/ 69 w 251"/>
                <a:gd name="T17" fmla="*/ 28 h 319"/>
                <a:gd name="T18" fmla="*/ 55 w 251"/>
                <a:gd name="T19" fmla="*/ 37 h 319"/>
                <a:gd name="T20" fmla="*/ 43 w 251"/>
                <a:gd name="T21" fmla="*/ 48 h 319"/>
                <a:gd name="T22" fmla="*/ 31 w 251"/>
                <a:gd name="T23" fmla="*/ 58 h 319"/>
                <a:gd name="T24" fmla="*/ 21 w 251"/>
                <a:gd name="T25" fmla="*/ 67 h 319"/>
                <a:gd name="T26" fmla="*/ 11 w 251"/>
                <a:gd name="T27" fmla="*/ 76 h 319"/>
                <a:gd name="T28" fmla="*/ 6 w 251"/>
                <a:gd name="T29" fmla="*/ 83 h 319"/>
                <a:gd name="T30" fmla="*/ 1 w 251"/>
                <a:gd name="T31" fmla="*/ 88 h 319"/>
                <a:gd name="T32" fmla="*/ 0 w 251"/>
                <a:gd name="T33" fmla="*/ 89 h 319"/>
                <a:gd name="T34" fmla="*/ 198 w 251"/>
                <a:gd name="T35" fmla="*/ 319 h 319"/>
                <a:gd name="T36" fmla="*/ 200 w 251"/>
                <a:gd name="T37" fmla="*/ 317 h 319"/>
                <a:gd name="T38" fmla="*/ 206 w 251"/>
                <a:gd name="T39" fmla="*/ 311 h 319"/>
                <a:gd name="T40" fmla="*/ 213 w 251"/>
                <a:gd name="T41" fmla="*/ 303 h 319"/>
                <a:gd name="T42" fmla="*/ 221 w 251"/>
                <a:gd name="T43" fmla="*/ 298 h 319"/>
                <a:gd name="T44" fmla="*/ 230 w 251"/>
                <a:gd name="T45" fmla="*/ 292 h 319"/>
                <a:gd name="T46" fmla="*/ 240 w 251"/>
                <a:gd name="T47" fmla="*/ 288 h 319"/>
                <a:gd name="T48" fmla="*/ 248 w 251"/>
                <a:gd name="T49" fmla="*/ 286 h 319"/>
                <a:gd name="T50" fmla="*/ 251 w 251"/>
                <a:gd name="T51" fmla="*/ 285 h 319"/>
                <a:gd name="T52" fmla="*/ 137 w 251"/>
                <a:gd name="T5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" h="319">
                  <a:moveTo>
                    <a:pt x="137" y="0"/>
                  </a:moveTo>
                  <a:lnTo>
                    <a:pt x="136" y="0"/>
                  </a:lnTo>
                  <a:lnTo>
                    <a:pt x="131" y="2"/>
                  </a:lnTo>
                  <a:lnTo>
                    <a:pt x="126" y="3"/>
                  </a:lnTo>
                  <a:lnTo>
                    <a:pt x="117" y="5"/>
                  </a:lnTo>
                  <a:lnTo>
                    <a:pt x="107" y="10"/>
                  </a:lnTo>
                  <a:lnTo>
                    <a:pt x="96" y="14"/>
                  </a:lnTo>
                  <a:lnTo>
                    <a:pt x="83" y="20"/>
                  </a:lnTo>
                  <a:lnTo>
                    <a:pt x="69" y="28"/>
                  </a:lnTo>
                  <a:lnTo>
                    <a:pt x="55" y="37"/>
                  </a:lnTo>
                  <a:lnTo>
                    <a:pt x="43" y="48"/>
                  </a:lnTo>
                  <a:lnTo>
                    <a:pt x="31" y="58"/>
                  </a:lnTo>
                  <a:lnTo>
                    <a:pt x="21" y="67"/>
                  </a:lnTo>
                  <a:lnTo>
                    <a:pt x="11" y="76"/>
                  </a:lnTo>
                  <a:lnTo>
                    <a:pt x="6" y="83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198" y="319"/>
                  </a:lnTo>
                  <a:lnTo>
                    <a:pt x="200" y="317"/>
                  </a:lnTo>
                  <a:lnTo>
                    <a:pt x="206" y="311"/>
                  </a:lnTo>
                  <a:lnTo>
                    <a:pt x="213" y="303"/>
                  </a:lnTo>
                  <a:lnTo>
                    <a:pt x="221" y="298"/>
                  </a:lnTo>
                  <a:lnTo>
                    <a:pt x="230" y="292"/>
                  </a:lnTo>
                  <a:lnTo>
                    <a:pt x="240" y="288"/>
                  </a:lnTo>
                  <a:lnTo>
                    <a:pt x="248" y="286"/>
                  </a:lnTo>
                  <a:lnTo>
                    <a:pt x="251" y="28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1042" y="2511"/>
              <a:ext cx="128" cy="159"/>
            </a:xfrm>
            <a:custGeom>
              <a:avLst/>
              <a:gdLst>
                <a:gd name="T0" fmla="*/ 121 w 256"/>
                <a:gd name="T1" fmla="*/ 318 h 318"/>
                <a:gd name="T2" fmla="*/ 123 w 256"/>
                <a:gd name="T3" fmla="*/ 318 h 318"/>
                <a:gd name="T4" fmla="*/ 127 w 256"/>
                <a:gd name="T5" fmla="*/ 316 h 318"/>
                <a:gd name="T6" fmla="*/ 133 w 256"/>
                <a:gd name="T7" fmla="*/ 314 h 318"/>
                <a:gd name="T8" fmla="*/ 142 w 256"/>
                <a:gd name="T9" fmla="*/ 312 h 318"/>
                <a:gd name="T10" fmla="*/ 151 w 256"/>
                <a:gd name="T11" fmla="*/ 307 h 318"/>
                <a:gd name="T12" fmla="*/ 163 w 256"/>
                <a:gd name="T13" fmla="*/ 303 h 318"/>
                <a:gd name="T14" fmla="*/ 176 w 256"/>
                <a:gd name="T15" fmla="*/ 296 h 318"/>
                <a:gd name="T16" fmla="*/ 189 w 256"/>
                <a:gd name="T17" fmla="*/ 288 h 318"/>
                <a:gd name="T18" fmla="*/ 203 w 256"/>
                <a:gd name="T19" fmla="*/ 278 h 318"/>
                <a:gd name="T20" fmla="*/ 216 w 256"/>
                <a:gd name="T21" fmla="*/ 268 h 318"/>
                <a:gd name="T22" fmla="*/ 227 w 256"/>
                <a:gd name="T23" fmla="*/ 258 h 318"/>
                <a:gd name="T24" fmla="*/ 237 w 256"/>
                <a:gd name="T25" fmla="*/ 247 h 318"/>
                <a:gd name="T26" fmla="*/ 245 w 256"/>
                <a:gd name="T27" fmla="*/ 239 h 318"/>
                <a:gd name="T28" fmla="*/ 252 w 256"/>
                <a:gd name="T29" fmla="*/ 231 h 318"/>
                <a:gd name="T30" fmla="*/ 255 w 256"/>
                <a:gd name="T31" fmla="*/ 227 h 318"/>
                <a:gd name="T32" fmla="*/ 256 w 256"/>
                <a:gd name="T33" fmla="*/ 226 h 318"/>
                <a:gd name="T34" fmla="*/ 52 w 256"/>
                <a:gd name="T35" fmla="*/ 0 h 318"/>
                <a:gd name="T36" fmla="*/ 50 w 256"/>
                <a:gd name="T37" fmla="*/ 2 h 318"/>
                <a:gd name="T38" fmla="*/ 45 w 256"/>
                <a:gd name="T39" fmla="*/ 8 h 318"/>
                <a:gd name="T40" fmla="*/ 38 w 256"/>
                <a:gd name="T41" fmla="*/ 16 h 318"/>
                <a:gd name="T42" fmla="*/ 30 w 256"/>
                <a:gd name="T43" fmla="*/ 23 h 318"/>
                <a:gd name="T44" fmla="*/ 22 w 256"/>
                <a:gd name="T45" fmla="*/ 29 h 318"/>
                <a:gd name="T46" fmla="*/ 12 w 256"/>
                <a:gd name="T47" fmla="*/ 33 h 318"/>
                <a:gd name="T48" fmla="*/ 4 w 256"/>
                <a:gd name="T49" fmla="*/ 36 h 318"/>
                <a:gd name="T50" fmla="*/ 0 w 256"/>
                <a:gd name="T51" fmla="*/ 37 h 318"/>
                <a:gd name="T52" fmla="*/ 121 w 256"/>
                <a:gd name="T53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318">
                  <a:moveTo>
                    <a:pt x="121" y="318"/>
                  </a:moveTo>
                  <a:lnTo>
                    <a:pt x="123" y="318"/>
                  </a:lnTo>
                  <a:lnTo>
                    <a:pt x="127" y="316"/>
                  </a:lnTo>
                  <a:lnTo>
                    <a:pt x="133" y="314"/>
                  </a:lnTo>
                  <a:lnTo>
                    <a:pt x="142" y="312"/>
                  </a:lnTo>
                  <a:lnTo>
                    <a:pt x="151" y="307"/>
                  </a:lnTo>
                  <a:lnTo>
                    <a:pt x="163" y="303"/>
                  </a:lnTo>
                  <a:lnTo>
                    <a:pt x="176" y="296"/>
                  </a:lnTo>
                  <a:lnTo>
                    <a:pt x="189" y="288"/>
                  </a:lnTo>
                  <a:lnTo>
                    <a:pt x="203" y="278"/>
                  </a:lnTo>
                  <a:lnTo>
                    <a:pt x="216" y="268"/>
                  </a:lnTo>
                  <a:lnTo>
                    <a:pt x="227" y="258"/>
                  </a:lnTo>
                  <a:lnTo>
                    <a:pt x="237" y="247"/>
                  </a:lnTo>
                  <a:lnTo>
                    <a:pt x="245" y="239"/>
                  </a:lnTo>
                  <a:lnTo>
                    <a:pt x="252" y="231"/>
                  </a:lnTo>
                  <a:lnTo>
                    <a:pt x="255" y="227"/>
                  </a:lnTo>
                  <a:lnTo>
                    <a:pt x="256" y="226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5" y="8"/>
                  </a:lnTo>
                  <a:lnTo>
                    <a:pt x="38" y="16"/>
                  </a:lnTo>
                  <a:lnTo>
                    <a:pt x="30" y="23"/>
                  </a:lnTo>
                  <a:lnTo>
                    <a:pt x="22" y="29"/>
                  </a:lnTo>
                  <a:lnTo>
                    <a:pt x="12" y="33"/>
                  </a:lnTo>
                  <a:lnTo>
                    <a:pt x="4" y="36"/>
                  </a:lnTo>
                  <a:lnTo>
                    <a:pt x="0" y="37"/>
                  </a:lnTo>
                  <a:lnTo>
                    <a:pt x="121" y="31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943" y="2199"/>
              <a:ext cx="40" cy="152"/>
            </a:xfrm>
            <a:custGeom>
              <a:avLst/>
              <a:gdLst>
                <a:gd name="T0" fmla="*/ 0 w 81"/>
                <a:gd name="T1" fmla="*/ 8 h 304"/>
                <a:gd name="T2" fmla="*/ 81 w 81"/>
                <a:gd name="T3" fmla="*/ 304 h 304"/>
                <a:gd name="T4" fmla="*/ 23 w 81"/>
                <a:gd name="T5" fmla="*/ 0 h 304"/>
                <a:gd name="T6" fmla="*/ 0 w 81"/>
                <a:gd name="T7" fmla="*/ 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04">
                  <a:moveTo>
                    <a:pt x="0" y="8"/>
                  </a:moveTo>
                  <a:lnTo>
                    <a:pt x="81" y="304"/>
                  </a:lnTo>
                  <a:lnTo>
                    <a:pt x="2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1030" y="2534"/>
              <a:ext cx="45" cy="151"/>
            </a:xfrm>
            <a:custGeom>
              <a:avLst/>
              <a:gdLst>
                <a:gd name="T0" fmla="*/ 90 w 90"/>
                <a:gd name="T1" fmla="*/ 292 h 302"/>
                <a:gd name="T2" fmla="*/ 0 w 90"/>
                <a:gd name="T3" fmla="*/ 0 h 302"/>
                <a:gd name="T4" fmla="*/ 67 w 90"/>
                <a:gd name="T5" fmla="*/ 302 h 302"/>
                <a:gd name="T6" fmla="*/ 90 w 90"/>
                <a:gd name="T7" fmla="*/ 29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2">
                  <a:moveTo>
                    <a:pt x="90" y="292"/>
                  </a:moveTo>
                  <a:lnTo>
                    <a:pt x="0" y="0"/>
                  </a:lnTo>
                  <a:lnTo>
                    <a:pt x="67" y="302"/>
                  </a:lnTo>
                  <a:lnTo>
                    <a:pt x="90" y="292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1069" y="2243"/>
              <a:ext cx="113" cy="129"/>
            </a:xfrm>
            <a:custGeom>
              <a:avLst/>
              <a:gdLst>
                <a:gd name="T0" fmla="*/ 178 w 227"/>
                <a:gd name="T1" fmla="*/ 0 h 258"/>
                <a:gd name="T2" fmla="*/ 0 w 227"/>
                <a:gd name="T3" fmla="*/ 249 h 258"/>
                <a:gd name="T4" fmla="*/ 6 w 227"/>
                <a:gd name="T5" fmla="*/ 258 h 258"/>
                <a:gd name="T6" fmla="*/ 227 w 227"/>
                <a:gd name="T7" fmla="*/ 46 h 258"/>
                <a:gd name="T8" fmla="*/ 178 w 227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8">
                  <a:moveTo>
                    <a:pt x="178" y="0"/>
                  </a:moveTo>
                  <a:lnTo>
                    <a:pt x="0" y="249"/>
                  </a:lnTo>
                  <a:lnTo>
                    <a:pt x="6" y="258"/>
                  </a:lnTo>
                  <a:lnTo>
                    <a:pt x="227" y="4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815" y="2496"/>
              <a:ext cx="119" cy="124"/>
            </a:xfrm>
            <a:custGeom>
              <a:avLst/>
              <a:gdLst>
                <a:gd name="T0" fmla="*/ 45 w 238"/>
                <a:gd name="T1" fmla="*/ 247 h 247"/>
                <a:gd name="T2" fmla="*/ 238 w 238"/>
                <a:gd name="T3" fmla="*/ 9 h 247"/>
                <a:gd name="T4" fmla="*/ 232 w 238"/>
                <a:gd name="T5" fmla="*/ 0 h 247"/>
                <a:gd name="T6" fmla="*/ 0 w 238"/>
                <a:gd name="T7" fmla="*/ 200 h 247"/>
                <a:gd name="T8" fmla="*/ 45 w 238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47">
                  <a:moveTo>
                    <a:pt x="45" y="247"/>
                  </a:moveTo>
                  <a:lnTo>
                    <a:pt x="238" y="9"/>
                  </a:lnTo>
                  <a:lnTo>
                    <a:pt x="232" y="0"/>
                  </a:lnTo>
                  <a:lnTo>
                    <a:pt x="0" y="200"/>
                  </a:lnTo>
                  <a:lnTo>
                    <a:pt x="45" y="247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871" y="2242"/>
              <a:ext cx="78" cy="115"/>
            </a:xfrm>
            <a:custGeom>
              <a:avLst/>
              <a:gdLst>
                <a:gd name="T0" fmla="*/ 0 w 157"/>
                <a:gd name="T1" fmla="*/ 39 h 229"/>
                <a:gd name="T2" fmla="*/ 46 w 157"/>
                <a:gd name="T3" fmla="*/ 0 h 229"/>
                <a:gd name="T4" fmla="*/ 157 w 157"/>
                <a:gd name="T5" fmla="*/ 229 h 229"/>
                <a:gd name="T6" fmla="*/ 0 w 157"/>
                <a:gd name="T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229">
                  <a:moveTo>
                    <a:pt x="0" y="39"/>
                  </a:moveTo>
                  <a:lnTo>
                    <a:pt x="46" y="0"/>
                  </a:lnTo>
                  <a:lnTo>
                    <a:pt x="157" y="2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1061" y="2534"/>
              <a:ext cx="83" cy="115"/>
            </a:xfrm>
            <a:custGeom>
              <a:avLst/>
              <a:gdLst>
                <a:gd name="T0" fmla="*/ 0 w 165"/>
                <a:gd name="T1" fmla="*/ 0 h 229"/>
                <a:gd name="T2" fmla="*/ 110 w 165"/>
                <a:gd name="T3" fmla="*/ 229 h 229"/>
                <a:gd name="T4" fmla="*/ 165 w 165"/>
                <a:gd name="T5" fmla="*/ 191 h 229"/>
                <a:gd name="T6" fmla="*/ 0 w 165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229">
                  <a:moveTo>
                    <a:pt x="0" y="0"/>
                  </a:moveTo>
                  <a:lnTo>
                    <a:pt x="110" y="229"/>
                  </a:lnTo>
                  <a:lnTo>
                    <a:pt x="165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9" y="5155328"/>
            <a:ext cx="1163385" cy="116338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894416" y="4028804"/>
            <a:ext cx="326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tks distress" panose="02000000000000000000" pitchFamily="2" charset="0"/>
              </a:rPr>
              <a:t>A free CD of this message will be available following the service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897731" y="5224808"/>
            <a:ext cx="326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tks distress" panose="02000000000000000000" pitchFamily="2" charset="0"/>
              </a:rPr>
              <a:t>It will also be available for podcast later this week at calvaryokc.com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68174" y="1270494"/>
            <a:ext cx="793141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6363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5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8067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5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/>
              <a:t>1. He first inserts seeds of doubt </a:t>
            </a:r>
            <a:endParaRPr lang="en-US" sz="29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4455" y="978137"/>
            <a:ext cx="8258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900" dirty="0">
                <a:latin typeface="GreeceBlack" panose="020B0600000000000000" pitchFamily="34" charset="0"/>
              </a:rPr>
              <a:t> </a:t>
            </a:r>
            <a:r>
              <a:rPr lang="en-US" sz="2900" dirty="0"/>
              <a:t>Gen. 3:1</a:t>
            </a:r>
            <a:r>
              <a:rPr lang="en-US" sz="2900" baseline="30000" dirty="0"/>
              <a:t>b</a:t>
            </a:r>
            <a:r>
              <a:rPr lang="en-US" sz="2900" dirty="0"/>
              <a:t> - </a:t>
            </a:r>
            <a:r>
              <a:rPr lang="en-US" sz="2900" dirty="0">
                <a:solidFill>
                  <a:schemeClr val="accent2">
                    <a:lumMod val="50000"/>
                  </a:schemeClr>
                </a:solidFill>
              </a:rPr>
              <a:t>Has God indeed said, “You shall not eat of every tree of the garden”?</a:t>
            </a:r>
            <a:endParaRPr lang="en-US" sz="29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7BDDA7-9C2C-4574-AFE6-829472448774}"/>
              </a:ext>
            </a:extLst>
          </p:cNvPr>
          <p:cNvSpPr txBox="1"/>
          <p:nvPr/>
        </p:nvSpPr>
        <p:spPr>
          <a:xfrm>
            <a:off x="494455" y="2335226"/>
            <a:ext cx="8258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/>
              <a:t>2. Then he denies it </a:t>
            </a:r>
            <a:endParaRPr lang="en-US" sz="29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4BB98C-FF33-4CEB-9DB7-4C265ED28D4C}"/>
              </a:ext>
            </a:extLst>
          </p:cNvPr>
          <p:cNvSpPr txBox="1"/>
          <p:nvPr/>
        </p:nvSpPr>
        <p:spPr>
          <a:xfrm>
            <a:off x="494458" y="2799674"/>
            <a:ext cx="8258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900" dirty="0">
                <a:latin typeface="GreeceBlack" panose="020B0600000000000000" pitchFamily="34" charset="0"/>
              </a:rPr>
              <a:t> </a:t>
            </a:r>
            <a:r>
              <a:rPr lang="en-US" sz="2900" dirty="0"/>
              <a:t>Gen. 3:4</a:t>
            </a:r>
            <a:r>
              <a:rPr lang="en-US" sz="2900" baseline="30000" dirty="0"/>
              <a:t>b</a:t>
            </a:r>
            <a:r>
              <a:rPr lang="en-US" sz="2900" dirty="0"/>
              <a:t> - </a:t>
            </a:r>
            <a:r>
              <a:rPr lang="en-US" sz="2900" dirty="0">
                <a:solidFill>
                  <a:schemeClr val="accent2">
                    <a:lumMod val="50000"/>
                  </a:schemeClr>
                </a:solidFill>
              </a:rPr>
              <a:t>You will not surely die.</a:t>
            </a:r>
            <a:endParaRPr lang="en-US" sz="29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8B0F2C-C7FB-47C0-9A35-E7C920B66A64}"/>
              </a:ext>
            </a:extLst>
          </p:cNvPr>
          <p:cNvSpPr txBox="1"/>
          <p:nvPr/>
        </p:nvSpPr>
        <p:spPr>
          <a:xfrm>
            <a:off x="494457" y="3721338"/>
            <a:ext cx="8258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/>
              <a:t>3. Then he substitutes his lie </a:t>
            </a:r>
            <a:endParaRPr lang="en-US" sz="29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AE2F07-FFCC-43E8-B188-360794D51F9C}"/>
              </a:ext>
            </a:extLst>
          </p:cNvPr>
          <p:cNvSpPr txBox="1"/>
          <p:nvPr/>
        </p:nvSpPr>
        <p:spPr>
          <a:xfrm>
            <a:off x="494460" y="4178529"/>
            <a:ext cx="82581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900" dirty="0">
                <a:latin typeface="GreeceBlack" panose="020B0600000000000000" pitchFamily="34" charset="0"/>
              </a:rPr>
              <a:t> </a:t>
            </a:r>
            <a:r>
              <a:rPr lang="en-US" sz="2900" dirty="0"/>
              <a:t>Gen. 3:5</a:t>
            </a:r>
            <a:r>
              <a:rPr lang="en-US" sz="2900" baseline="30000" dirty="0"/>
              <a:t>a</a:t>
            </a:r>
            <a:r>
              <a:rPr lang="en-US" sz="2900" dirty="0"/>
              <a:t> - </a:t>
            </a:r>
            <a:r>
              <a:rPr lang="en-US" sz="2900" dirty="0">
                <a:solidFill>
                  <a:schemeClr val="accent2">
                    <a:lumMod val="50000"/>
                  </a:schemeClr>
                </a:solidFill>
              </a:rPr>
              <a:t>“For God knows that in the day you eat of it your eyes will be opened, and you will be like God,”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29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5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chemeClr val="accent2">
                    <a:lumMod val="50000"/>
                  </a:schemeClr>
                </a:solidFill>
              </a:rPr>
              <a:t>1. He first inserts seeds of doubt </a:t>
            </a:r>
            <a:endParaRPr lang="en-US" sz="29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4455" y="978137"/>
            <a:ext cx="825813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900" dirty="0">
                <a:latin typeface="GreeceBlack" panose="020B0600000000000000" pitchFamily="34" charset="0"/>
              </a:rPr>
              <a:t> </a:t>
            </a:r>
            <a:r>
              <a:rPr lang="en-US" sz="2900" dirty="0"/>
              <a:t>Doesn’t God’s way restrict you and keep you from having fun and being fulfilled?</a:t>
            </a:r>
            <a:endParaRPr lang="en-US" sz="29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7BDDA7-9C2C-4574-AFE6-829472448774}"/>
              </a:ext>
            </a:extLst>
          </p:cNvPr>
          <p:cNvSpPr txBox="1"/>
          <p:nvPr/>
        </p:nvSpPr>
        <p:spPr>
          <a:xfrm>
            <a:off x="494455" y="2335226"/>
            <a:ext cx="8258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chemeClr val="accent2">
                    <a:lumMod val="50000"/>
                  </a:schemeClr>
                </a:solidFill>
              </a:rPr>
              <a:t>2. Then he denies it </a:t>
            </a:r>
            <a:endParaRPr lang="en-US" sz="29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4BB98C-FF33-4CEB-9DB7-4C265ED28D4C}"/>
              </a:ext>
            </a:extLst>
          </p:cNvPr>
          <p:cNvSpPr txBox="1"/>
          <p:nvPr/>
        </p:nvSpPr>
        <p:spPr>
          <a:xfrm>
            <a:off x="494458" y="2799674"/>
            <a:ext cx="82581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900" dirty="0">
                <a:latin typeface="GreeceBlack" panose="020B0600000000000000" pitchFamily="34" charset="0"/>
              </a:rPr>
              <a:t> </a:t>
            </a:r>
            <a:r>
              <a:rPr lang="en-US" sz="2900" dirty="0"/>
              <a:t>God doesn't want you to have fun and be fulfilled</a:t>
            </a:r>
            <a:endParaRPr lang="en-US" sz="29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8B0F2C-C7FB-47C0-9A35-E7C920B66A64}"/>
              </a:ext>
            </a:extLst>
          </p:cNvPr>
          <p:cNvSpPr txBox="1"/>
          <p:nvPr/>
        </p:nvSpPr>
        <p:spPr>
          <a:xfrm>
            <a:off x="494457" y="3721338"/>
            <a:ext cx="8258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chemeClr val="accent2">
                    <a:lumMod val="50000"/>
                  </a:schemeClr>
                </a:solidFill>
              </a:rPr>
              <a:t>3. Then he substitutes his lie </a:t>
            </a:r>
            <a:endParaRPr lang="en-US" sz="29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AE2F07-FFCC-43E8-B188-360794D51F9C}"/>
              </a:ext>
            </a:extLst>
          </p:cNvPr>
          <p:cNvSpPr txBox="1"/>
          <p:nvPr/>
        </p:nvSpPr>
        <p:spPr>
          <a:xfrm>
            <a:off x="494460" y="4178529"/>
            <a:ext cx="82581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900" dirty="0">
                <a:latin typeface="GreeceBlack" panose="020B0600000000000000" pitchFamily="34" charset="0"/>
              </a:rPr>
              <a:t> </a:t>
            </a:r>
            <a:r>
              <a:rPr lang="en-US" sz="2900" dirty="0"/>
              <a:t>My way will provide you with fun and fulfillment</a:t>
            </a:r>
            <a:endParaRPr lang="en-US" sz="29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4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4" grpId="1"/>
      <p:bldP spid="25" grpId="0"/>
      <p:bldP spid="26" grpId="0"/>
      <p:bldP spid="26" grpId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5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813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5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Blaise Pascal (1623-1662) -</a:t>
            </a:r>
            <a:r>
              <a:rPr lang="en-US" sz="3200" dirty="0"/>
              <a:t> “Men never do evil so completely and cheerfully as when they do it from religious conviction.”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03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5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98464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5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Merrihew Standard Version -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I realize that Jesus would never talk this way, but in order to make the point, let me go over the top by tooting my own horn.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224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5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793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5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568C110-E0ED-41B1-8C8D-DE44BD309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9" b="97927" l="3824" r="96471">
                        <a14:foregroundMark x1="7941" y1="37306" x2="7941" y2="37306"/>
                        <a14:foregroundMark x1="3824" y1="36788" x2="3824" y2="36788"/>
                        <a14:foregroundMark x1="7353" y1="28497" x2="7353" y2="28497"/>
                        <a14:foregroundMark x1="10882" y1="26425" x2="10882" y2="26425"/>
                        <a14:foregroundMark x1="15588" y1="18653" x2="15588" y2="18653"/>
                        <a14:foregroundMark x1="20588" y1="11917" x2="20588" y2="11917"/>
                        <a14:foregroundMark x1="19412" y1="14508" x2="19412" y2="14508"/>
                        <a14:foregroundMark x1="24706" y1="7772" x2="24706" y2="7772"/>
                        <a14:foregroundMark x1="26471" y1="5699" x2="26471" y2="5699"/>
                        <a14:foregroundMark x1="28824" y1="3109" x2="28824" y2="3109"/>
                        <a14:foregroundMark x1="30588" y1="3109" x2="30588" y2="3109"/>
                        <a14:foregroundMark x1="34118" y1="5699" x2="34118" y2="5699"/>
                        <a14:foregroundMark x1="37941" y1="7772" x2="37941" y2="7772"/>
                        <a14:foregroundMark x1="43824" y1="11399" x2="43824" y2="11399"/>
                        <a14:foregroundMark x1="50882" y1="16062" x2="50882" y2="16062"/>
                        <a14:foregroundMark x1="96471" y1="41969" x2="96471" y2="41969"/>
                        <a14:foregroundMark x1="92647" y1="39896" x2="92647" y2="39896"/>
                        <a14:foregroundMark x1="87941" y1="36788" x2="87941" y2="36788"/>
                        <a14:foregroundMark x1="79118" y1="32124" x2="79118" y2="32124"/>
                        <a14:foregroundMark x1="70294" y1="27461" x2="70294" y2="27461"/>
                        <a14:foregroundMark x1="74412" y1="90674" x2="74412" y2="90674"/>
                        <a14:foregroundMark x1="71471" y1="97927" x2="71471" y2="97927"/>
                        <a14:backgroundMark x1="7059" y1="16062" x2="7059" y2="16062"/>
                        <a14:backgroundMark x1="18529" y1="80829" x2="18529" y2="80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00731" y="3889663"/>
            <a:ext cx="3925455" cy="22282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C566E0B-23BB-47C3-B23E-61746DC0D4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85371" y="620872"/>
            <a:ext cx="6877314" cy="28522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36CF562-8017-4C3E-82A1-C4A34CFA46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21088938">
            <a:off x="0" y="3575362"/>
            <a:ext cx="3097373" cy="13163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08DCA5B-4621-4956-A743-44DC8A66D8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237603">
            <a:off x="1124420" y="3423997"/>
            <a:ext cx="3025052" cy="12713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97A3C1E-5305-4741-9C89-BAA33E722D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957512" y="2024321"/>
            <a:ext cx="3045315" cy="129038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17ACC23-EC32-4324-80F9-741745F81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9" b="97927" l="3824" r="96471">
                        <a14:foregroundMark x1="7941" y1="37306" x2="7941" y2="37306"/>
                        <a14:foregroundMark x1="3824" y1="36788" x2="3824" y2="36788"/>
                        <a14:foregroundMark x1="7353" y1="28497" x2="7353" y2="28497"/>
                        <a14:foregroundMark x1="10882" y1="26425" x2="10882" y2="26425"/>
                        <a14:foregroundMark x1="15588" y1="18653" x2="15588" y2="18653"/>
                        <a14:foregroundMark x1="20588" y1="11917" x2="20588" y2="11917"/>
                        <a14:foregroundMark x1="19412" y1="14508" x2="19412" y2="14508"/>
                        <a14:foregroundMark x1="24706" y1="7772" x2="24706" y2="7772"/>
                        <a14:foregroundMark x1="26471" y1="5699" x2="26471" y2="5699"/>
                        <a14:foregroundMark x1="28824" y1="3109" x2="28824" y2="3109"/>
                        <a14:foregroundMark x1="30588" y1="3109" x2="30588" y2="3109"/>
                        <a14:foregroundMark x1="34118" y1="5699" x2="34118" y2="5699"/>
                        <a14:foregroundMark x1="37941" y1="7772" x2="37941" y2="7772"/>
                        <a14:foregroundMark x1="43824" y1="11399" x2="43824" y2="11399"/>
                        <a14:foregroundMark x1="50882" y1="16062" x2="50882" y2="16062"/>
                        <a14:foregroundMark x1="96471" y1="41969" x2="96471" y2="41969"/>
                        <a14:foregroundMark x1="92647" y1="39896" x2="92647" y2="39896"/>
                        <a14:foregroundMark x1="87941" y1="36788" x2="87941" y2="36788"/>
                        <a14:foregroundMark x1="79118" y1="32124" x2="79118" y2="32124"/>
                        <a14:foregroundMark x1="70294" y1="27461" x2="70294" y2="27461"/>
                        <a14:foregroundMark x1="74412" y1="90674" x2="74412" y2="90674"/>
                        <a14:foregroundMark x1="71471" y1="97927" x2="71471" y2="97927"/>
                        <a14:backgroundMark x1="7059" y1="16062" x2="7059" y2="16062"/>
                        <a14:backgroundMark x1="18529" y1="80829" x2="18529" y2="80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737943">
            <a:off x="4543302" y="3831606"/>
            <a:ext cx="3925455" cy="222827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1D29BBF-5678-43CF-A7ED-DEE83538BB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65884" y="4613133"/>
            <a:ext cx="3097373" cy="13163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55F648A-081F-499C-B661-D962867ECC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514991" y="375996"/>
            <a:ext cx="3025052" cy="127137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F01926E-EB8D-48ED-A9A7-E26DF323D5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 rot="242097">
            <a:off x="294140" y="674493"/>
            <a:ext cx="3045315" cy="129038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A09EC1B-F27E-4886-BAF9-F92F9AD66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9" b="97927" l="3824" r="96471">
                        <a14:foregroundMark x1="7941" y1="37306" x2="7941" y2="37306"/>
                        <a14:foregroundMark x1="3824" y1="36788" x2="3824" y2="36788"/>
                        <a14:foregroundMark x1="7353" y1="28497" x2="7353" y2="28497"/>
                        <a14:foregroundMark x1="10882" y1="26425" x2="10882" y2="26425"/>
                        <a14:foregroundMark x1="15588" y1="18653" x2="15588" y2="18653"/>
                        <a14:foregroundMark x1="20588" y1="11917" x2="20588" y2="11917"/>
                        <a14:foregroundMark x1="19412" y1="14508" x2="19412" y2="14508"/>
                        <a14:foregroundMark x1="24706" y1="7772" x2="24706" y2="7772"/>
                        <a14:foregroundMark x1="26471" y1="5699" x2="26471" y2="5699"/>
                        <a14:foregroundMark x1="28824" y1="3109" x2="28824" y2="3109"/>
                        <a14:foregroundMark x1="30588" y1="3109" x2="30588" y2="3109"/>
                        <a14:foregroundMark x1="34118" y1="5699" x2="34118" y2="5699"/>
                        <a14:foregroundMark x1="37941" y1="7772" x2="37941" y2="7772"/>
                        <a14:foregroundMark x1="43824" y1="11399" x2="43824" y2="11399"/>
                        <a14:foregroundMark x1="50882" y1="16062" x2="50882" y2="16062"/>
                        <a14:foregroundMark x1="96471" y1="41969" x2="96471" y2="41969"/>
                        <a14:foregroundMark x1="92647" y1="39896" x2="92647" y2="39896"/>
                        <a14:foregroundMark x1="87941" y1="36788" x2="87941" y2="36788"/>
                        <a14:foregroundMark x1="79118" y1="32124" x2="79118" y2="32124"/>
                        <a14:foregroundMark x1="70294" y1="27461" x2="70294" y2="27461"/>
                        <a14:foregroundMark x1="74412" y1="90674" x2="74412" y2="90674"/>
                        <a14:foregroundMark x1="71471" y1="97927" x2="71471" y2="97927"/>
                        <a14:backgroundMark x1="7059" y1="16062" x2="7059" y2="16062"/>
                        <a14:backgroundMark x1="18529" y1="80829" x2="18529" y2="80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519096">
            <a:off x="762333" y="1872178"/>
            <a:ext cx="3925455" cy="222827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656DAC2-500B-4C6F-8F14-74315519B5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21326037">
            <a:off x="2926057" y="882961"/>
            <a:ext cx="3097373" cy="131631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DBC49FC-317F-4A6E-87FC-C3EFEB0232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21045987">
            <a:off x="5602079" y="1362968"/>
            <a:ext cx="3025052" cy="12713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5E6DA1F-EAE9-460D-B613-DCFF3316DB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 rot="599408">
            <a:off x="5664427" y="3403178"/>
            <a:ext cx="3045315" cy="129038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6DE7E96-23A5-49E6-993A-717ACE7A1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9" b="97927" l="3824" r="96471">
                        <a14:foregroundMark x1="7941" y1="37306" x2="7941" y2="37306"/>
                        <a14:foregroundMark x1="3824" y1="36788" x2="3824" y2="36788"/>
                        <a14:foregroundMark x1="7353" y1="28497" x2="7353" y2="28497"/>
                        <a14:foregroundMark x1="10882" y1="26425" x2="10882" y2="26425"/>
                        <a14:foregroundMark x1="15588" y1="18653" x2="15588" y2="18653"/>
                        <a14:foregroundMark x1="20588" y1="11917" x2="20588" y2="11917"/>
                        <a14:foregroundMark x1="19412" y1="14508" x2="19412" y2="14508"/>
                        <a14:foregroundMark x1="24706" y1="7772" x2="24706" y2="7772"/>
                        <a14:foregroundMark x1="26471" y1="5699" x2="26471" y2="5699"/>
                        <a14:foregroundMark x1="28824" y1="3109" x2="28824" y2="3109"/>
                        <a14:foregroundMark x1="30588" y1="3109" x2="30588" y2="3109"/>
                        <a14:foregroundMark x1="34118" y1="5699" x2="34118" y2="5699"/>
                        <a14:foregroundMark x1="37941" y1="7772" x2="37941" y2="7772"/>
                        <a14:foregroundMark x1="43824" y1="11399" x2="43824" y2="11399"/>
                        <a14:foregroundMark x1="50882" y1="16062" x2="50882" y2="16062"/>
                        <a14:foregroundMark x1="96471" y1="41969" x2="96471" y2="41969"/>
                        <a14:foregroundMark x1="92647" y1="39896" x2="92647" y2="39896"/>
                        <a14:foregroundMark x1="87941" y1="36788" x2="87941" y2="36788"/>
                        <a14:foregroundMark x1="79118" y1="32124" x2="79118" y2="32124"/>
                        <a14:foregroundMark x1="70294" y1="27461" x2="70294" y2="27461"/>
                        <a14:foregroundMark x1="74412" y1="90674" x2="74412" y2="90674"/>
                        <a14:foregroundMark x1="71471" y1="97927" x2="71471" y2="97927"/>
                        <a14:backgroundMark x1="7059" y1="16062" x2="7059" y2="16062"/>
                        <a14:backgroundMark x1="18529" y1="80829" x2="18529" y2="80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29859" y="2249548"/>
            <a:ext cx="3925455" cy="222827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EBB70DF-54EC-4E77-95A6-55279EA94C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21208954">
            <a:off x="2897028" y="3023819"/>
            <a:ext cx="3097373" cy="131631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578EF57-5BF0-449A-A635-8186637D89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20802278">
            <a:off x="3112876" y="4541596"/>
            <a:ext cx="3025052" cy="127137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3545E09-55BD-44C6-91F3-40D2476D26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 rot="21377134">
            <a:off x="228826" y="1792092"/>
            <a:ext cx="3045315" cy="12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2651 0.2358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1178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5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2819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5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Most</a:t>
            </a:r>
            <a:r>
              <a:rPr lang="en-US" sz="3200" dirty="0"/>
              <a:t> - </a:t>
            </a:r>
            <a:r>
              <a:rPr lang="en-US" sz="32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huper</a:t>
            </a:r>
            <a:r>
              <a:rPr lang="en-US" sz="3200" dirty="0"/>
              <a:t> – </a:t>
            </a:r>
            <a:r>
              <a:rPr lang="en-US" sz="3200" i="1" dirty="0"/>
              <a:t>over</a:t>
            </a:r>
            <a:r>
              <a:rPr lang="en-US" sz="3200" dirty="0"/>
              <a:t>  </a:t>
            </a:r>
            <a:endParaRPr lang="en-US" sz="72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4455" y="1580480"/>
            <a:ext cx="825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reeceBlack" panose="020B0600000000000000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literally, </a:t>
            </a:r>
            <a:r>
              <a:rPr lang="en-US" sz="3200" i="1" dirty="0">
                <a:solidFill>
                  <a:schemeClr val="bg1"/>
                </a:solidFill>
              </a:rPr>
              <a:t>the much </a:t>
            </a:r>
            <a:r>
              <a:rPr lang="en-US" sz="3200" i="1" dirty="0" err="1">
                <a:solidFill>
                  <a:schemeClr val="bg1"/>
                </a:solidFill>
              </a:rPr>
              <a:t>mo</a:t>
            </a:r>
            <a:r>
              <a:rPr lang="en-US" sz="3200" i="1" dirty="0">
                <a:solidFill>
                  <a:schemeClr val="bg1"/>
                </a:solidFill>
              </a:rPr>
              <a:t>’ </a:t>
            </a:r>
            <a:r>
              <a:rPr lang="en-US" sz="3200" i="1" dirty="0" err="1">
                <a:solidFill>
                  <a:schemeClr val="bg1"/>
                </a:solidFill>
              </a:rPr>
              <a:t>betterest</a:t>
            </a:r>
            <a:r>
              <a:rPr lang="en-US" sz="3200" i="1" dirty="0">
                <a:solidFill>
                  <a:schemeClr val="bg1"/>
                </a:solidFill>
              </a:rPr>
              <a:t> apostles</a:t>
            </a:r>
            <a:endParaRPr lang="en-US" sz="3200" i="1" dirty="0">
              <a:solidFill>
                <a:schemeClr val="bg1"/>
              </a:solidFill>
              <a:latin typeface="GreeceBlack" panose="020B06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3DDDB0-D84E-4362-B6CD-3D6A81875F84}"/>
              </a:ext>
            </a:extLst>
          </p:cNvPr>
          <p:cNvSpPr txBox="1"/>
          <p:nvPr/>
        </p:nvSpPr>
        <p:spPr>
          <a:xfrm>
            <a:off x="494455" y="1036203"/>
            <a:ext cx="825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eminent</a:t>
            </a:r>
            <a:r>
              <a:rPr lang="en-US" sz="3200" dirty="0"/>
              <a:t> - </a:t>
            </a:r>
            <a:r>
              <a:rPr lang="en-US" sz="32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lian</a:t>
            </a:r>
            <a:r>
              <a:rPr lang="en-US" sz="3200" dirty="0"/>
              <a:t> – </a:t>
            </a:r>
            <a:r>
              <a:rPr lang="en-US" sz="3200" i="1" dirty="0"/>
              <a:t>exceeding</a:t>
            </a:r>
            <a:r>
              <a:rPr lang="en-US" sz="3200" dirty="0"/>
              <a:t>  </a:t>
            </a:r>
            <a:endParaRPr lang="en-US" sz="72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9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5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641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5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Untrained</a:t>
            </a:r>
            <a:r>
              <a:rPr lang="en-US" sz="3200" dirty="0"/>
              <a:t> - </a:t>
            </a:r>
            <a:r>
              <a:rPr lang="en-US" sz="32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idiōtēs</a:t>
            </a:r>
            <a:r>
              <a:rPr lang="en-US" sz="3200" dirty="0"/>
              <a:t> – usually used when contrasting a lesser with a greater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95CCD5-9AA1-47C6-8F3C-EED155673EC2}"/>
              </a:ext>
            </a:extLst>
          </p:cNvPr>
          <p:cNvSpPr txBox="1"/>
          <p:nvPr/>
        </p:nvSpPr>
        <p:spPr>
          <a:xfrm>
            <a:off x="494455" y="2044936"/>
            <a:ext cx="8258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Phillips -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Perhaps I am not a polished speaker, but I do know what I am talking about, and both what I am and what I say is pretty familiar to you.</a:t>
            </a:r>
          </a:p>
        </p:txBody>
      </p:sp>
    </p:spTree>
    <p:extLst>
      <p:ext uri="{BB962C8B-B14F-4D97-AF65-F5344CB8AC3E}">
        <p14:creationId xmlns:p14="http://schemas.microsoft.com/office/powerpoint/2010/main" val="9203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5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8987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5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Matt. 7.15 -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Beware of false prophets, who come to you in sheep's clothing, but inwardly they are ravenous wolves.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sp>
        <p:nvSpPr>
          <p:cNvPr id="23" name="Oval 22"/>
          <p:cNvSpPr/>
          <p:nvPr/>
        </p:nvSpPr>
        <p:spPr>
          <a:xfrm>
            <a:off x="5704114" y="1782032"/>
            <a:ext cx="2980446" cy="89182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4455" y="2995618"/>
            <a:ext cx="825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latin typeface="GreeceBlack" panose="020B0600000000000000" pitchFamily="34" charset="0"/>
              </a:rPr>
              <a:t>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Ravenous</a:t>
            </a:r>
            <a:r>
              <a:rPr lang="en-US" sz="3200" dirty="0"/>
              <a:t> - </a:t>
            </a:r>
            <a:r>
              <a:rPr lang="en-US" sz="32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harpax</a:t>
            </a:r>
            <a:r>
              <a:rPr lang="en-US" sz="3200" dirty="0"/>
              <a:t> – 5x in New Testament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49B76B-7874-4B4C-A390-FC69CFD796EC}"/>
              </a:ext>
            </a:extLst>
          </p:cNvPr>
          <p:cNvSpPr txBox="1"/>
          <p:nvPr/>
        </p:nvSpPr>
        <p:spPr>
          <a:xfrm>
            <a:off x="508972" y="4018877"/>
            <a:ext cx="825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latin typeface="GreeceBlack" panose="020B0600000000000000" pitchFamily="34" charset="0"/>
              </a:rPr>
              <a:t>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Extortioners</a:t>
            </a:r>
            <a:r>
              <a:rPr lang="en-US" sz="3200" dirty="0"/>
              <a:t> - Luke 18.11, 1 Cor. 5.10, 5.11 and 6.10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2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/>
      <p:bldP spid="24" grpId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9" descr="C:\Users\Ken\AppData\Local\Microsoft\Windows\Temporary Internet Files\Content.IE5\HJ67B5QO\MM900356708[1].gif">
            <a:extLst>
              <a:ext uri="{FF2B5EF4-FFF2-40B4-BE49-F238E27FC236}">
                <a16:creationId xmlns:a16="http://schemas.microsoft.com/office/drawing/2014/main" id="{1D39FF83-2F71-48E4-A7F9-F3C6DE4050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749">
            <a:off x="423876" y="3469445"/>
            <a:ext cx="2387044" cy="2360833"/>
          </a:xfrm>
          <a:prstGeom prst="rect">
            <a:avLst/>
          </a:prstGeom>
          <a:solidFill>
            <a:srgbClr val="FFFFFF"/>
          </a:solidFill>
          <a:extLst/>
        </p:spPr>
      </p:pic>
      <p:pic>
        <p:nvPicPr>
          <p:cNvPr id="1034" name="Picture 10" descr="Image result for anton lavey">
            <a:extLst>
              <a:ext uri="{FF2B5EF4-FFF2-40B4-BE49-F238E27FC236}">
                <a16:creationId xmlns:a16="http://schemas.microsoft.com/office/drawing/2014/main" id="{0AEC1A7B-6E61-41F4-8C75-EF8BD93E1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121">
            <a:off x="719092" y="418239"/>
            <a:ext cx="2640330" cy="39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5246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053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606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1106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82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043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941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0558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4330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9576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8269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8222" y="605626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o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94253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tks distress" panose="02000000000000000000" pitchFamily="2" charset="0"/>
              </a:rPr>
              <a:t>11</a:t>
            </a:r>
            <a:r>
              <a:rPr lang="en-US" sz="4000" dirty="0">
                <a:latin typeface="Aaron" panose="02020900000000000000" pitchFamily="18" charset="0"/>
              </a:rPr>
              <a:t>.</a:t>
            </a:r>
            <a:r>
              <a:rPr lang="en-US" sz="4000" dirty="0">
                <a:latin typeface="vtks distress" panose="02000000000000000000" pitchFamily="2" charset="0"/>
              </a:rPr>
              <a:t>5</a:t>
            </a:r>
            <a:r>
              <a:rPr lang="en-US" sz="4000" dirty="0">
                <a:latin typeface="Aaron" panose="02020900000000000000" pitchFamily="18" charset="0"/>
              </a:rPr>
              <a:t>-</a:t>
            </a:r>
            <a:r>
              <a:rPr lang="en-US" sz="4000" dirty="0">
                <a:latin typeface="vtks distress" panose="02000000000000000000" pitchFamily="2" charset="0"/>
              </a:rPr>
              <a:t>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5020" y="6057100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d</a:t>
            </a:r>
          </a:p>
        </p:txBody>
      </p:sp>
      <p:pic>
        <p:nvPicPr>
          <p:cNvPr id="26" name="Picture 7" descr="darkness">
            <a:extLst>
              <a:ext uri="{FF2B5EF4-FFF2-40B4-BE49-F238E27FC236}">
                <a16:creationId xmlns:a16="http://schemas.microsoft.com/office/drawing/2014/main" id="{C7122D13-B121-405A-870E-8DC58C5DA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808">
            <a:off x="4400366" y="827234"/>
            <a:ext cx="4437524" cy="310626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DED343C-72AB-4A2C-94DB-6C818F869D62}"/>
              </a:ext>
            </a:extLst>
          </p:cNvPr>
          <p:cNvGrpSpPr/>
          <p:nvPr/>
        </p:nvGrpSpPr>
        <p:grpSpPr>
          <a:xfrm rot="21113525">
            <a:off x="2234800" y="3070828"/>
            <a:ext cx="2849880" cy="2598912"/>
            <a:chOff x="3733800" y="81707"/>
            <a:chExt cx="2590800" cy="236264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AFAE251-F92B-4E8C-A973-8D3787177932}"/>
                </a:ext>
              </a:extLst>
            </p:cNvPr>
            <p:cNvSpPr/>
            <p:nvPr/>
          </p:nvSpPr>
          <p:spPr>
            <a:xfrm>
              <a:off x="3733800" y="81707"/>
              <a:ext cx="2590800" cy="23626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2" descr="http://frogstylebiscuit.com/images/content/06-jul/gop_logo.jpg">
              <a:extLst>
                <a:ext uri="{FF2B5EF4-FFF2-40B4-BE49-F238E27FC236}">
                  <a16:creationId xmlns:a16="http://schemas.microsoft.com/office/drawing/2014/main" id="{8AF125E5-10C4-4E6C-9D77-27D6AB005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047" y="291706"/>
              <a:ext cx="2238375" cy="1971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39556B-788D-40BE-A213-81CA9C1CEBD5}"/>
              </a:ext>
            </a:extLst>
          </p:cNvPr>
          <p:cNvGrpSpPr/>
          <p:nvPr/>
        </p:nvGrpSpPr>
        <p:grpSpPr>
          <a:xfrm rot="324564">
            <a:off x="3441786" y="946333"/>
            <a:ext cx="2918312" cy="2760002"/>
            <a:chOff x="7543798" y="41751"/>
            <a:chExt cx="2653011" cy="250909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328B8D-DF1F-4A24-8572-843B0D8433C8}"/>
                </a:ext>
              </a:extLst>
            </p:cNvPr>
            <p:cNvSpPr/>
            <p:nvPr/>
          </p:nvSpPr>
          <p:spPr>
            <a:xfrm>
              <a:off x="7543798" y="41751"/>
              <a:ext cx="2653011" cy="25090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4" descr="http://itmakessenseblog.com/files/2011/01/donkey-democrat-logo1.jpg">
              <a:extLst>
                <a:ext uri="{FF2B5EF4-FFF2-40B4-BE49-F238E27FC236}">
                  <a16:creationId xmlns:a16="http://schemas.microsoft.com/office/drawing/2014/main" id="{2C6981C7-25BD-4320-8E87-F9BBD4837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302634"/>
              <a:ext cx="2158192" cy="1920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8" descr="C:\Users\Ken\AppData\Local\Microsoft\Windows\Temporary Internet Files\Content.IE5\2ZS19DRA\MC900078734[1].wmf">
            <a:extLst>
              <a:ext uri="{FF2B5EF4-FFF2-40B4-BE49-F238E27FC236}">
                <a16:creationId xmlns:a16="http://schemas.microsoft.com/office/drawing/2014/main" id="{42D8036B-4CA5-425C-9EFC-1863665D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408">
            <a:off x="4952979" y="3584322"/>
            <a:ext cx="2804809" cy="2158023"/>
          </a:xfrm>
          <a:prstGeom prst="rect">
            <a:avLst/>
          </a:prstGeom>
          <a:solidFill>
            <a:srgbClr val="FFFFFF"/>
          </a:solidFill>
          <a:extLst/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4F6C4DBA-40EA-4E5A-86F4-2C8226215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144">
            <a:off x="1376458" y="2607145"/>
            <a:ext cx="3778513" cy="283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wandasworx.com/pages_blog/wp-content/uploads/2010/03/mother-in-law-blond.jpg">
            <a:extLst>
              <a:ext uri="{FF2B5EF4-FFF2-40B4-BE49-F238E27FC236}">
                <a16:creationId xmlns:a16="http://schemas.microsoft.com/office/drawing/2014/main" id="{B5090502-1207-4590-B2CF-CB2E036D8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107">
            <a:off x="5186984" y="1923372"/>
            <a:ext cx="3111026" cy="318150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F4E2AFC-7AD9-4D19-898D-8EC3AEEE94C6}"/>
              </a:ext>
            </a:extLst>
          </p:cNvPr>
          <p:cNvGrpSpPr/>
          <p:nvPr/>
        </p:nvGrpSpPr>
        <p:grpSpPr>
          <a:xfrm>
            <a:off x="2463771" y="349196"/>
            <a:ext cx="4299886" cy="2843948"/>
            <a:chOff x="2572648" y="2075247"/>
            <a:chExt cx="4285352" cy="2885930"/>
          </a:xfrm>
        </p:grpSpPr>
        <p:pic>
          <p:nvPicPr>
            <p:cNvPr id="42" name="Picture 11" descr="http://t2.gstatic.com/images?q=tbn:ANd9GcR41YPzrXF68aRM5ZpFwRynkKVwS6qjbNWC-UREtB1G8wp_Ami8">
              <a:extLst>
                <a:ext uri="{FF2B5EF4-FFF2-40B4-BE49-F238E27FC236}">
                  <a16:creationId xmlns:a16="http://schemas.microsoft.com/office/drawing/2014/main" id="{4A6ABC6E-354C-4EBA-8F1A-EF695C1BC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648" y="2075247"/>
              <a:ext cx="4285352" cy="287775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1FCC4A6-953B-472D-96B3-4CE0F6C1BE36}"/>
                </a:ext>
              </a:extLst>
            </p:cNvPr>
            <p:cNvSpPr txBox="1"/>
            <p:nvPr/>
          </p:nvSpPr>
          <p:spPr>
            <a:xfrm>
              <a:off x="2667000" y="4274403"/>
              <a:ext cx="4038600" cy="686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ncoln" pitchFamily="34" charset="0"/>
                </a:rPr>
                <a:t>Angel of Light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75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3.88889E-6 0.2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1st Corinthians">
      <a:dk1>
        <a:sysClr val="windowText" lastClr="000000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st Corinthians">
      <a:majorFont>
        <a:latin typeface="GreeceBlack"/>
        <a:ea typeface=""/>
        <a:cs typeface=""/>
      </a:majorFont>
      <a:minorFont>
        <a:latin typeface="GreeceBlac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GreeceBlack" panose="020B060000000000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75D458B-4520-4C04-9BD2-2F14E7EB1725}" vid="{24813694-28C0-46ED-939C-05299D134B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2_Corinthians</Template>
  <TotalTime>1549</TotalTime>
  <Words>649</Words>
  <Application>Microsoft Office PowerPoint</Application>
  <PresentationFormat>On-screen Show (4:3)</PresentationFormat>
  <Paragraphs>331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Lincoln</vt:lpstr>
      <vt:lpstr>Aaron</vt:lpstr>
      <vt:lpstr>GreeceBlack</vt:lpstr>
      <vt:lpstr>Times New Roman</vt:lpstr>
      <vt:lpstr>vtks distress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7</cp:revision>
  <dcterms:created xsi:type="dcterms:W3CDTF">2017-10-06T02:36:49Z</dcterms:created>
  <dcterms:modified xsi:type="dcterms:W3CDTF">2017-10-08T12:23:02Z</dcterms:modified>
</cp:coreProperties>
</file>